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80" r:id="rId3"/>
    <p:sldId id="281" r:id="rId4"/>
    <p:sldId id="283" r:id="rId5"/>
    <p:sldId id="282" r:id="rId6"/>
    <p:sldId id="284" r:id="rId7"/>
    <p:sldId id="285" r:id="rId8"/>
    <p:sldId id="286" r:id="rId9"/>
    <p:sldId id="287" r:id="rId10"/>
    <p:sldId id="288" r:id="rId11"/>
    <p:sldId id="289" r:id="rId12"/>
    <p:sldId id="290" r:id="rId13"/>
    <p:sldId id="291" r:id="rId14"/>
    <p:sldId id="292" r:id="rId15"/>
    <p:sldId id="293" r:id="rId16"/>
    <p:sldId id="271" r:id="rId17"/>
    <p:sldId id="294" r:id="rId18"/>
  </p:sldIdLst>
  <p:sldSz cx="12188825" cy="6858000"/>
  <p:notesSz cx="6858000" cy="9144000"/>
  <p:embeddedFontLst>
    <p:embeddedFont>
      <p:font typeface="Trebuchet MS" panose="020B0603020202020204" pitchFamily="34" charset="0"/>
      <p:regular r:id="rId20"/>
      <p:bold r:id="rId21"/>
      <p:italic r:id="rId22"/>
      <p:boldItalic r:id="rId23"/>
    </p:embeddedFont>
    <p:embeddedFont>
      <p:font typeface="Comic Sans MS" panose="030F0702030302020204" pitchFamily="66" charset="0"/>
      <p:regular r:id="rId24"/>
      <p:bold r:id="rId25"/>
    </p:embeddedFont>
    <p:embeddedFont>
      <p:font typeface="Palatino Linotype" panose="02040502050505030304"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D7BD91-6266-42A4-9BD1-CE03E03108F3}">
  <a:tblStyle styleId="{33D7BD91-6266-42A4-9BD1-CE03E03108F3}" styleName="Table_0">
    <a:wholeTbl>
      <a:tcTxStyle b="off" i="off">
        <a:font>
          <a:latin typeface="Palatino Linotype"/>
          <a:ea typeface="Palatino Linotype"/>
          <a:cs typeface="Palatino Linotype"/>
        </a:font>
        <a:schemeClr val="dk1"/>
      </a:tcTxStyle>
      <a:tcStyle>
        <a:tcBdr>
          <a:left>
            <a:ln w="12700" cap="flat" cmpd="sng">
              <a:solidFill>
                <a:schemeClr val="accent6"/>
              </a:solidFill>
              <a:prstDash val="solid"/>
              <a:round/>
              <a:headEnd type="none" w="med" len="med"/>
              <a:tailEnd type="none" w="med" len="med"/>
            </a:ln>
          </a:left>
          <a:right>
            <a:ln w="12700" cap="flat" cmpd="sng">
              <a:solidFill>
                <a:schemeClr val="accent6"/>
              </a:solidFill>
              <a:prstDash val="solid"/>
              <a:round/>
              <a:headEnd type="none" w="med" len="med"/>
              <a:tailEnd type="none" w="med" len="med"/>
            </a:ln>
          </a:right>
          <a:top>
            <a:ln w="12700" cap="flat" cmpd="sng">
              <a:solidFill>
                <a:schemeClr val="accent6"/>
              </a:solidFill>
              <a:prstDash val="solid"/>
              <a:round/>
              <a:headEnd type="none" w="med" len="med"/>
              <a:tailEnd type="none" w="med" len="med"/>
            </a:ln>
          </a:top>
          <a:bottom>
            <a:ln w="12700" cap="flat" cmpd="sng">
              <a:solidFill>
                <a:schemeClr val="accent6"/>
              </a:solidFill>
              <a:prstDash val="solid"/>
              <a:round/>
              <a:headEnd type="none" w="med" len="med"/>
              <a:tailEnd type="none" w="med" len="med"/>
            </a:ln>
          </a:bottom>
          <a:insideH>
            <a:ln w="12700" cap="flat" cmpd="sng">
              <a:solidFill>
                <a:schemeClr val="accent6"/>
              </a:solidFill>
              <a:prstDash val="solid"/>
              <a:round/>
              <a:headEnd type="none" w="med" len="med"/>
              <a:tailEnd type="none" w="med" len="med"/>
            </a:ln>
          </a:insideH>
          <a:insideV>
            <a:ln w="12700" cap="flat" cmpd="sng">
              <a:solidFill>
                <a:schemeClr val="accent6"/>
              </a:solidFill>
              <a:prstDash val="solid"/>
              <a:round/>
              <a:headEnd type="none" w="med" len="med"/>
              <a:tailEnd type="none" w="med" len="med"/>
            </a:ln>
          </a:insideV>
        </a:tcBdr>
        <a:fill>
          <a:solidFill>
            <a:srgbClr val="E8E8F8"/>
          </a:solidFill>
        </a:fill>
      </a:tcStyle>
    </a:wholeTbl>
    <a:band1H>
      <a:tcTxStyle/>
      <a:tcStyle>
        <a:tcBdr/>
        <a:fill>
          <a:solidFill>
            <a:srgbClr val="CDCFF2"/>
          </a:solidFill>
        </a:fill>
      </a:tcStyle>
    </a:band1H>
    <a:band2H>
      <a:tcTxStyle/>
      <a:tcStyle>
        <a:tcBdr/>
      </a:tcStyle>
    </a:band2H>
    <a:band1V>
      <a:tcTxStyle/>
      <a:tcStyle>
        <a:tcBdr/>
        <a:fill>
          <a:solidFill>
            <a:srgbClr val="CDCFF2"/>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med" len="med"/>
              <a:tailEnd type="none" w="med" len="med"/>
            </a:ln>
          </a:top>
        </a:tcBdr>
        <a:fill>
          <a:solidFill>
            <a:srgbClr val="E8E8F8"/>
          </a:solidFill>
        </a:fill>
      </a:tcStyle>
    </a:lastRow>
    <a:seCell>
      <a:tcTxStyle/>
      <a:tcStyle>
        <a:tcBdr/>
      </a:tcStyle>
    </a:seCell>
    <a:swCell>
      <a:tcTxStyle/>
      <a:tcStyle>
        <a:tcBdr/>
      </a:tcStyle>
    </a:swCell>
    <a:firstRow>
      <a:tcTxStyle b="on" i="off"/>
      <a:tcStyle>
        <a:tcBdr/>
        <a:fill>
          <a:solidFill>
            <a:srgbClr val="E8E8F8"/>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5" name="Shape 5"/>
          <p:cNvSpPr>
            <a:spLocks noGrp="1" noRot="1" noChangeAspect="1"/>
          </p:cNvSpPr>
          <p:nvPr>
            <p:ph type="sldImg" idx="3"/>
          </p:nvPr>
        </p:nvSpPr>
        <p:spPr>
          <a:xfrm>
            <a:off x="382587"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Char char="■"/>
              <a:defRPr sz="12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Palatino Linotype"/>
                <a:ea typeface="Palatino Linotype"/>
                <a:cs typeface="Palatino Linotype"/>
                <a:sym typeface="Palatino Linotype"/>
              </a:rPr>
              <a:t>‹#›</a:t>
            </a:fld>
            <a:endParaRPr lang="en-US" sz="1200" b="0" i="0" u="none" strike="noStrike" cap="none">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6806277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Palatino Linotype"/>
              <a:ea typeface="Palatino Linotype"/>
              <a:cs typeface="Palatino Linotype"/>
              <a:sym typeface="Palatino Linotype"/>
            </a:endParaRPr>
          </a:p>
        </p:txBody>
      </p:sp>
      <p:sp>
        <p:nvSpPr>
          <p:cNvPr id="85" name="Shape 85"/>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Palatino Linotype"/>
                <a:ea typeface="Palatino Linotype"/>
                <a:cs typeface="Palatino Linotype"/>
                <a:sym typeface="Palatino Linotype"/>
              </a:rPr>
              <a:t>1</a:t>
            </a:fld>
            <a:endParaRPr lang="en-US" sz="1200" b="0" i="0" u="none" strike="noStrike" cap="none">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85627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8" name="Shape 15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72586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8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Shape 17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Palatino Linotype"/>
              <a:ea typeface="Palatino Linotype"/>
              <a:cs typeface="Palatino Linotype"/>
              <a:sym typeface="Palatino Linotype"/>
            </a:endParaRPr>
          </a:p>
        </p:txBody>
      </p:sp>
      <p:sp>
        <p:nvSpPr>
          <p:cNvPr id="172" name="Shape 17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Palatino Linotype"/>
                <a:ea typeface="Palatino Linotype"/>
                <a:cs typeface="Palatino Linotype"/>
                <a:sym typeface="Palatino Linotype"/>
              </a:rPr>
              <a:t>12</a:t>
            </a:fld>
            <a:endParaRPr sz="1200" b="0" i="0" u="none" strike="noStrike" cap="none">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90761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Shape 17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Palatino Linotype"/>
              <a:ea typeface="Palatino Linotype"/>
              <a:cs typeface="Palatino Linotype"/>
              <a:sym typeface="Palatino Linotype"/>
            </a:endParaRPr>
          </a:p>
        </p:txBody>
      </p:sp>
      <p:sp>
        <p:nvSpPr>
          <p:cNvPr id="180" name="Shape 18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Palatino Linotype"/>
                <a:ea typeface="Palatino Linotype"/>
                <a:cs typeface="Palatino Linotype"/>
                <a:sym typeface="Palatino Linotype"/>
              </a:rPr>
              <a:t>13</a:t>
            </a:fld>
            <a:endParaRPr sz="1200" b="0" i="0" u="none" strike="noStrike" cap="none">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1927754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7" name="Shape 18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097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8" name="Shape 19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83761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05" name="Shape 205"/>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394520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5" name="Shape 20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42676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306822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9" name="Shape 9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859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44262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4" name="Shape 11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32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3" name="Shape 12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275665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2" name="Shape 13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254801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9" name="Shape 13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52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 name="Shape 14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642421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2412" y="1371600"/>
            <a:ext cx="9144000" cy="3505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7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522412" y="4953000"/>
            <a:ext cx="8229600" cy="1066799"/>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chemeClr val="dk1"/>
              </a:buClr>
              <a:buFont typeface="Arial"/>
              <a:buNone/>
              <a:defRPr sz="2400" b="0" i="0" u="none" strike="noStrike" cap="none">
                <a:solidFill>
                  <a:schemeClr val="dk1"/>
                </a:solidFill>
                <a:latin typeface="Palatino Linotype"/>
                <a:ea typeface="Palatino Linotype"/>
                <a:cs typeface="Palatino Linotype"/>
                <a:sym typeface="Palatino Linotype"/>
              </a:defRPr>
            </a:lvl1pPr>
            <a:lvl2pPr marL="457200" marR="0" lvl="1" indent="0" algn="ctr" rtl="0">
              <a:lnSpc>
                <a:spcPct val="90000"/>
              </a:lnSpc>
              <a:spcBef>
                <a:spcPts val="800"/>
              </a:spcBef>
              <a:buClr>
                <a:srgbClr val="888888"/>
              </a:buClr>
              <a:buFont typeface="Arial"/>
              <a:buNone/>
              <a:defRPr sz="1800" b="0" i="0" u="none" strike="noStrike" cap="none">
                <a:solidFill>
                  <a:srgbClr val="888888"/>
                </a:solidFill>
                <a:latin typeface="Palatino Linotype"/>
                <a:ea typeface="Palatino Linotype"/>
                <a:cs typeface="Palatino Linotype"/>
                <a:sym typeface="Palatino Linotype"/>
              </a:defRPr>
            </a:lvl2pPr>
            <a:lvl3pPr marL="914400" marR="0" lvl="2" indent="0" algn="ctr" rtl="0">
              <a:lnSpc>
                <a:spcPct val="90000"/>
              </a:lnSpc>
              <a:spcBef>
                <a:spcPts val="600"/>
              </a:spcBef>
              <a:buClr>
                <a:srgbClr val="888888"/>
              </a:buClr>
              <a:buFont typeface="Arial"/>
              <a:buNone/>
              <a:defRPr sz="1600" b="0" i="0" u="none" strike="noStrike" cap="none">
                <a:solidFill>
                  <a:srgbClr val="888888"/>
                </a:solidFill>
                <a:latin typeface="Palatino Linotype"/>
                <a:ea typeface="Palatino Linotype"/>
                <a:cs typeface="Palatino Linotype"/>
                <a:sym typeface="Palatino Linotype"/>
              </a:defRPr>
            </a:lvl3pPr>
            <a:lvl4pPr marL="1371600" marR="0" lvl="3" indent="0" algn="ctr"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4pPr>
            <a:lvl5pPr marL="1828800" marR="0" lvl="4" indent="0" algn="ctr"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5pPr>
            <a:lvl6pPr marL="2286000" marR="0" lvl="5" indent="0" algn="ctr"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6pPr>
            <a:lvl7pPr marL="2743200" marR="0" lvl="6" indent="0" algn="ctr"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7pPr>
            <a:lvl8pPr marL="3200400" marR="0" lvl="7" indent="0" algn="ctr"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8pPr>
            <a:lvl9pPr marL="3657600" marR="0" lvl="8" indent="0" algn="ctr"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9pPr>
          </a:lstStyle>
          <a:p>
            <a:endParaRPr/>
          </a:p>
        </p:txBody>
      </p:sp>
      <p:sp>
        <p:nvSpPr>
          <p:cNvPr id="18" name="Shape 18"/>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9" name="Shape 19"/>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20" name="Shape 20"/>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1522413" y="533400"/>
            <a:ext cx="9601200" cy="11430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body" idx="1"/>
          </p:nvPr>
        </p:nvSpPr>
        <p:spPr>
          <a:xfrm rot="5400000">
            <a:off x="4227513" y="-876300"/>
            <a:ext cx="4190999" cy="9601200"/>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73" name="Shape 73"/>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74" name="Shape 74"/>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75" name="Shape 75"/>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rot="5400000">
            <a:off x="7641429" y="2643982"/>
            <a:ext cx="5592764" cy="1371599"/>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1"/>
          </p:nvPr>
        </p:nvSpPr>
        <p:spPr>
          <a:xfrm rot="5400000">
            <a:off x="2764629" y="-708818"/>
            <a:ext cx="5592764" cy="8077200"/>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79" name="Shape 79"/>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0" name="Shape 80"/>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1" name="Shape 81"/>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522413" y="533400"/>
            <a:ext cx="9601200" cy="11430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1522413" y="1828800"/>
            <a:ext cx="4645151" cy="7620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Arial"/>
              <a:buNone/>
              <a:defRPr sz="2400" b="0" i="0" u="none" strike="noStrike" cap="none">
                <a:solidFill>
                  <a:schemeClr val="dk1"/>
                </a:solidFill>
                <a:latin typeface="Palatino Linotype"/>
                <a:ea typeface="Palatino Linotype"/>
                <a:cs typeface="Palatino Linotype"/>
                <a:sym typeface="Palatino Linotype"/>
              </a:defRPr>
            </a:lvl1pPr>
            <a:lvl2pPr marL="457200" marR="0" lvl="1" indent="0" algn="l" rtl="0">
              <a:lnSpc>
                <a:spcPct val="90000"/>
              </a:lnSpc>
              <a:spcBef>
                <a:spcPts val="800"/>
              </a:spcBef>
              <a:buClr>
                <a:schemeClr val="dk1"/>
              </a:buClr>
              <a:buFont typeface="Arial"/>
              <a:buNone/>
              <a:defRPr sz="2000" b="1" i="0" u="none" strike="noStrike" cap="none">
                <a:solidFill>
                  <a:schemeClr val="dk1"/>
                </a:solidFill>
                <a:latin typeface="Palatino Linotype"/>
                <a:ea typeface="Palatino Linotype"/>
                <a:cs typeface="Palatino Linotype"/>
                <a:sym typeface="Palatino Linotype"/>
              </a:defRPr>
            </a:lvl2pPr>
            <a:lvl3pPr marL="914400" marR="0" lvl="2" indent="0" algn="l" rtl="0">
              <a:lnSpc>
                <a:spcPct val="90000"/>
              </a:lnSpc>
              <a:spcBef>
                <a:spcPts val="600"/>
              </a:spcBef>
              <a:buClr>
                <a:schemeClr val="dk1"/>
              </a:buClr>
              <a:buFont typeface="Arial"/>
              <a:buNone/>
              <a:defRPr sz="1800" b="1" i="0" u="none" strike="noStrike" cap="none">
                <a:solidFill>
                  <a:schemeClr val="dk1"/>
                </a:solidFill>
                <a:latin typeface="Palatino Linotype"/>
                <a:ea typeface="Palatino Linotype"/>
                <a:cs typeface="Palatino Linotype"/>
                <a:sym typeface="Palatino Linotype"/>
              </a:defRPr>
            </a:lvl3pPr>
            <a:lvl4pPr marL="1371600" marR="0" lvl="3"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4pPr>
            <a:lvl5pPr marL="1828800" marR="0" lvl="4"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5pPr>
            <a:lvl6pPr marL="2286000" marR="0" lvl="5"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6pPr>
            <a:lvl7pPr marL="2743200" marR="0" lvl="6"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7pPr>
            <a:lvl8pPr marL="3200400" marR="0" lvl="7"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8pPr>
            <a:lvl9pPr marL="3657600" marR="0" lvl="8"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9pPr>
          </a:lstStyle>
          <a:p>
            <a:endParaRPr/>
          </a:p>
        </p:txBody>
      </p:sp>
      <p:sp>
        <p:nvSpPr>
          <p:cNvPr id="24" name="Shape 24"/>
          <p:cNvSpPr txBox="1">
            <a:spLocks noGrp="1"/>
          </p:cNvSpPr>
          <p:nvPr>
            <p:ph type="body" idx="2"/>
          </p:nvPr>
        </p:nvSpPr>
        <p:spPr>
          <a:xfrm>
            <a:off x="1522413" y="2667000"/>
            <a:ext cx="4645151" cy="3352799"/>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25" name="Shape 25"/>
          <p:cNvSpPr txBox="1">
            <a:spLocks noGrp="1"/>
          </p:cNvSpPr>
          <p:nvPr>
            <p:ph type="body" idx="3"/>
          </p:nvPr>
        </p:nvSpPr>
        <p:spPr>
          <a:xfrm>
            <a:off x="6478462" y="1828800"/>
            <a:ext cx="4645151" cy="7620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Arial"/>
              <a:buNone/>
              <a:defRPr sz="2400" b="0" i="0" u="none" strike="noStrike" cap="none">
                <a:solidFill>
                  <a:schemeClr val="dk1"/>
                </a:solidFill>
                <a:latin typeface="Palatino Linotype"/>
                <a:ea typeface="Palatino Linotype"/>
                <a:cs typeface="Palatino Linotype"/>
                <a:sym typeface="Palatino Linotype"/>
              </a:defRPr>
            </a:lvl1pPr>
            <a:lvl2pPr marL="457200" marR="0" lvl="1" indent="0" algn="l" rtl="0">
              <a:lnSpc>
                <a:spcPct val="90000"/>
              </a:lnSpc>
              <a:spcBef>
                <a:spcPts val="800"/>
              </a:spcBef>
              <a:buClr>
                <a:schemeClr val="dk1"/>
              </a:buClr>
              <a:buFont typeface="Arial"/>
              <a:buNone/>
              <a:defRPr sz="2000" b="1" i="0" u="none" strike="noStrike" cap="none">
                <a:solidFill>
                  <a:schemeClr val="dk1"/>
                </a:solidFill>
                <a:latin typeface="Palatino Linotype"/>
                <a:ea typeface="Palatino Linotype"/>
                <a:cs typeface="Palatino Linotype"/>
                <a:sym typeface="Palatino Linotype"/>
              </a:defRPr>
            </a:lvl2pPr>
            <a:lvl3pPr marL="914400" marR="0" lvl="2" indent="0" algn="l" rtl="0">
              <a:lnSpc>
                <a:spcPct val="90000"/>
              </a:lnSpc>
              <a:spcBef>
                <a:spcPts val="600"/>
              </a:spcBef>
              <a:buClr>
                <a:schemeClr val="dk1"/>
              </a:buClr>
              <a:buFont typeface="Arial"/>
              <a:buNone/>
              <a:defRPr sz="1800" b="1" i="0" u="none" strike="noStrike" cap="none">
                <a:solidFill>
                  <a:schemeClr val="dk1"/>
                </a:solidFill>
                <a:latin typeface="Palatino Linotype"/>
                <a:ea typeface="Palatino Linotype"/>
                <a:cs typeface="Palatino Linotype"/>
                <a:sym typeface="Palatino Linotype"/>
              </a:defRPr>
            </a:lvl3pPr>
            <a:lvl4pPr marL="1371600" marR="0" lvl="3"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4pPr>
            <a:lvl5pPr marL="1828800" marR="0" lvl="4"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5pPr>
            <a:lvl6pPr marL="2286000" marR="0" lvl="5"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6pPr>
            <a:lvl7pPr marL="2743200" marR="0" lvl="6"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7pPr>
            <a:lvl8pPr marL="3200400" marR="0" lvl="7"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8pPr>
            <a:lvl9pPr marL="3657600" marR="0" lvl="8" indent="0" algn="l" rtl="0">
              <a:lnSpc>
                <a:spcPct val="90000"/>
              </a:lnSpc>
              <a:spcBef>
                <a:spcPts val="600"/>
              </a:spcBef>
              <a:buClr>
                <a:schemeClr val="dk1"/>
              </a:buClr>
              <a:buFont typeface="Arial"/>
              <a:buNone/>
              <a:defRPr sz="1600" b="1" i="0" u="none" strike="noStrike" cap="none">
                <a:solidFill>
                  <a:schemeClr val="dk1"/>
                </a:solidFill>
                <a:latin typeface="Palatino Linotype"/>
                <a:ea typeface="Palatino Linotype"/>
                <a:cs typeface="Palatino Linotype"/>
                <a:sym typeface="Palatino Linotype"/>
              </a:defRPr>
            </a:lvl9pPr>
          </a:lstStyle>
          <a:p>
            <a:endParaRPr/>
          </a:p>
        </p:txBody>
      </p:sp>
      <p:sp>
        <p:nvSpPr>
          <p:cNvPr id="26" name="Shape 26"/>
          <p:cNvSpPr txBox="1">
            <a:spLocks noGrp="1"/>
          </p:cNvSpPr>
          <p:nvPr>
            <p:ph type="body" idx="4"/>
          </p:nvPr>
        </p:nvSpPr>
        <p:spPr>
          <a:xfrm>
            <a:off x="6478462" y="2667000"/>
            <a:ext cx="4645151" cy="3352799"/>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27" name="Shape 27"/>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28" name="Shape 28"/>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29" name="Shape 29"/>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bg>
      <p:bgPr>
        <a:blipFill rotWithShape="1">
          <a:blip r:embed="rId2">
            <a:alphaModFix/>
          </a:blip>
          <a:stretch>
            <a:fillRect/>
          </a:stretch>
        </a:blipFill>
        <a:effectLst/>
      </p:bgPr>
    </p:bg>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836612" y="2590800"/>
            <a:ext cx="3276599" cy="1924049"/>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836612" y="4648200"/>
            <a:ext cx="3276599" cy="1371599"/>
          </a:xfrm>
          <a:prstGeom prst="rect">
            <a:avLst/>
          </a:prstGeom>
          <a:noFill/>
          <a:ln>
            <a:noFill/>
          </a:ln>
        </p:spPr>
        <p:txBody>
          <a:bodyPr wrap="square" lIns="91425" tIns="91425" rIns="91425" bIns="91425" anchor="t" anchorCtr="0"/>
          <a:lstStyle>
            <a:lvl1pPr marL="0" marR="0" lvl="0" indent="0" algn="l" rtl="0">
              <a:lnSpc>
                <a:spcPct val="90000"/>
              </a:lnSpc>
              <a:spcBef>
                <a:spcPts val="600"/>
              </a:spcBef>
              <a:buClr>
                <a:schemeClr val="dk1"/>
              </a:buClr>
              <a:buFont typeface="Arial"/>
              <a:buNone/>
              <a:defRPr sz="1600" b="0" i="0" u="none" strike="noStrike" cap="none">
                <a:solidFill>
                  <a:schemeClr val="dk1"/>
                </a:solidFill>
                <a:latin typeface="Palatino Linotype"/>
                <a:ea typeface="Palatino Linotype"/>
                <a:cs typeface="Palatino Linotype"/>
                <a:sym typeface="Palatino Linotype"/>
              </a:defRPr>
            </a:lvl1pPr>
            <a:lvl2pPr marL="457200" marR="0" lvl="1" indent="0" algn="l" rtl="0">
              <a:lnSpc>
                <a:spcPct val="90000"/>
              </a:lnSpc>
              <a:spcBef>
                <a:spcPts val="800"/>
              </a:spcBef>
              <a:buClr>
                <a:schemeClr val="dk1"/>
              </a:buClr>
              <a:buFont typeface="Arial"/>
              <a:buNone/>
              <a:defRPr sz="1200" b="0" i="0" u="none" strike="noStrike" cap="none">
                <a:solidFill>
                  <a:schemeClr val="dk1"/>
                </a:solidFill>
                <a:latin typeface="Palatino Linotype"/>
                <a:ea typeface="Palatino Linotype"/>
                <a:cs typeface="Palatino Linotype"/>
                <a:sym typeface="Palatino Linotype"/>
              </a:defRPr>
            </a:lvl2pPr>
            <a:lvl3pPr marL="914400" marR="0" lvl="2" indent="0" algn="l" rtl="0">
              <a:lnSpc>
                <a:spcPct val="90000"/>
              </a:lnSpc>
              <a:spcBef>
                <a:spcPts val="600"/>
              </a:spcBef>
              <a:buClr>
                <a:schemeClr val="dk1"/>
              </a:buClr>
              <a:buFont typeface="Arial"/>
              <a:buNone/>
              <a:defRPr sz="1000" b="0" i="0" u="none" strike="noStrike" cap="none">
                <a:solidFill>
                  <a:schemeClr val="dk1"/>
                </a:solidFill>
                <a:latin typeface="Palatino Linotype"/>
                <a:ea typeface="Palatino Linotype"/>
                <a:cs typeface="Palatino Linotype"/>
                <a:sym typeface="Palatino Linotype"/>
              </a:defRPr>
            </a:lvl3pPr>
            <a:lvl4pPr marL="1371600" marR="0" lvl="3"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4pPr>
            <a:lvl5pPr marL="1828800" marR="0" lvl="4"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5pPr>
            <a:lvl6pPr marL="2286000" marR="0" lvl="5"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6pPr>
            <a:lvl7pPr marL="2743200" marR="0" lvl="6"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7pPr>
            <a:lvl8pPr marL="3200400" marR="0" lvl="7"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8pPr>
            <a:lvl9pPr marL="3657600" marR="0" lvl="8"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33" name="Shape 33"/>
          <p:cNvSpPr txBox="1">
            <a:spLocks noGrp="1"/>
          </p:cNvSpPr>
          <p:nvPr>
            <p:ph type="body" idx="2"/>
          </p:nvPr>
        </p:nvSpPr>
        <p:spPr>
          <a:xfrm>
            <a:off x="5180012" y="838200"/>
            <a:ext cx="6172200" cy="5181600"/>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34" name="Shape 34"/>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35" name="Shape 35"/>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36" name="Shape 36"/>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522413" y="533400"/>
            <a:ext cx="9601200" cy="11430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40" name="Shape 40"/>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41" name="Shape 41"/>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bg>
      <p:bgPr>
        <a:blipFill rotWithShape="1">
          <a:blip r:embed="rId2">
            <a:alphaModFix/>
          </a:blip>
          <a:stretch>
            <a:fillRect/>
          </a:stretch>
        </a:blip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836612" y="2590800"/>
            <a:ext cx="3276599" cy="1924049"/>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836612" y="4648200"/>
            <a:ext cx="3276599" cy="1371599"/>
          </a:xfrm>
          <a:prstGeom prst="rect">
            <a:avLst/>
          </a:prstGeom>
          <a:noFill/>
          <a:ln>
            <a:noFill/>
          </a:ln>
        </p:spPr>
        <p:txBody>
          <a:bodyPr wrap="square" lIns="91425" tIns="91425" rIns="91425" bIns="91425" anchor="t" anchorCtr="0"/>
          <a:lstStyle>
            <a:lvl1pPr marL="0" marR="0" lvl="0" indent="0" algn="l" rtl="0">
              <a:lnSpc>
                <a:spcPct val="90000"/>
              </a:lnSpc>
              <a:spcBef>
                <a:spcPts val="600"/>
              </a:spcBef>
              <a:buClr>
                <a:schemeClr val="dk1"/>
              </a:buClr>
              <a:buFont typeface="Arial"/>
              <a:buNone/>
              <a:defRPr sz="1600" b="0" i="0" u="none" strike="noStrike" cap="none">
                <a:solidFill>
                  <a:schemeClr val="dk1"/>
                </a:solidFill>
                <a:latin typeface="Palatino Linotype"/>
                <a:ea typeface="Palatino Linotype"/>
                <a:cs typeface="Palatino Linotype"/>
                <a:sym typeface="Palatino Linotype"/>
              </a:defRPr>
            </a:lvl1pPr>
            <a:lvl2pPr marL="457200" marR="0" lvl="1" indent="0" algn="l" rtl="0">
              <a:lnSpc>
                <a:spcPct val="90000"/>
              </a:lnSpc>
              <a:spcBef>
                <a:spcPts val="800"/>
              </a:spcBef>
              <a:buClr>
                <a:schemeClr val="dk1"/>
              </a:buClr>
              <a:buFont typeface="Arial"/>
              <a:buNone/>
              <a:defRPr sz="1200" b="0" i="0" u="none" strike="noStrike" cap="none">
                <a:solidFill>
                  <a:schemeClr val="dk1"/>
                </a:solidFill>
                <a:latin typeface="Palatino Linotype"/>
                <a:ea typeface="Palatino Linotype"/>
                <a:cs typeface="Palatino Linotype"/>
                <a:sym typeface="Palatino Linotype"/>
              </a:defRPr>
            </a:lvl2pPr>
            <a:lvl3pPr marL="914400" marR="0" lvl="2" indent="0" algn="l" rtl="0">
              <a:lnSpc>
                <a:spcPct val="90000"/>
              </a:lnSpc>
              <a:spcBef>
                <a:spcPts val="600"/>
              </a:spcBef>
              <a:buClr>
                <a:schemeClr val="dk1"/>
              </a:buClr>
              <a:buFont typeface="Arial"/>
              <a:buNone/>
              <a:defRPr sz="1000" b="0" i="0" u="none" strike="noStrike" cap="none">
                <a:solidFill>
                  <a:schemeClr val="dk1"/>
                </a:solidFill>
                <a:latin typeface="Palatino Linotype"/>
                <a:ea typeface="Palatino Linotype"/>
                <a:cs typeface="Palatino Linotype"/>
                <a:sym typeface="Palatino Linotype"/>
              </a:defRPr>
            </a:lvl3pPr>
            <a:lvl4pPr marL="1371600" marR="0" lvl="3"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4pPr>
            <a:lvl5pPr marL="1828800" marR="0" lvl="4"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5pPr>
            <a:lvl6pPr marL="2286000" marR="0" lvl="5"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6pPr>
            <a:lvl7pPr marL="2743200" marR="0" lvl="6"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7pPr>
            <a:lvl8pPr marL="3200400" marR="0" lvl="7"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8pPr>
            <a:lvl9pPr marL="3657600" marR="0" lvl="8" indent="0" algn="l" rtl="0">
              <a:lnSpc>
                <a:spcPct val="90000"/>
              </a:lnSpc>
              <a:spcBef>
                <a:spcPts val="600"/>
              </a:spcBef>
              <a:buClr>
                <a:schemeClr val="dk1"/>
              </a:buClr>
              <a:buFont typeface="Arial"/>
              <a:buNone/>
              <a:defRPr sz="9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45" name="Shape 45"/>
          <p:cNvSpPr>
            <a:spLocks noGrp="1"/>
          </p:cNvSpPr>
          <p:nvPr>
            <p:ph type="pic" idx="2"/>
          </p:nvPr>
        </p:nvSpPr>
        <p:spPr>
          <a:xfrm>
            <a:off x="5484812" y="836609"/>
            <a:ext cx="5867400" cy="5183190"/>
          </a:xfrm>
          <a:prstGeom prst="rect">
            <a:avLst/>
          </a:prstGeom>
          <a:solidFill>
            <a:schemeClr val="lt2"/>
          </a:solidFill>
          <a:ln>
            <a:noFill/>
          </a:ln>
        </p:spPr>
        <p:txBody>
          <a:bodyPr wrap="square" lIns="91425" tIns="91425" rIns="91425" bIns="91425" anchor="t" anchorCtr="0"/>
          <a:lstStyle>
            <a:lvl1pPr marL="0" marR="0" lvl="0" indent="0" algn="ctr" rtl="0">
              <a:lnSpc>
                <a:spcPct val="90000"/>
              </a:lnSpc>
              <a:spcBef>
                <a:spcPts val="1800"/>
              </a:spcBef>
              <a:buClr>
                <a:schemeClr val="dk1"/>
              </a:buClr>
              <a:buFont typeface="Arial"/>
              <a:buNone/>
              <a:defRPr sz="2400" b="0" i="0" u="none" strike="noStrike" cap="none">
                <a:solidFill>
                  <a:schemeClr val="dk1"/>
                </a:solidFill>
                <a:latin typeface="Palatino Linotype"/>
                <a:ea typeface="Palatino Linotype"/>
                <a:cs typeface="Palatino Linotype"/>
                <a:sym typeface="Palatino Linotype"/>
              </a:defRPr>
            </a:lvl1pPr>
            <a:lvl2pPr marL="457200" marR="0" lvl="1" indent="0" algn="l" rtl="0">
              <a:lnSpc>
                <a:spcPct val="90000"/>
              </a:lnSpc>
              <a:spcBef>
                <a:spcPts val="800"/>
              </a:spcBef>
              <a:buClr>
                <a:schemeClr val="dk1"/>
              </a:buClr>
              <a:buFont typeface="Arial"/>
              <a:buNone/>
              <a:defRPr sz="2800" b="0" i="0" u="none" strike="noStrike" cap="none">
                <a:solidFill>
                  <a:schemeClr val="dk1"/>
                </a:solidFill>
                <a:latin typeface="Palatino Linotype"/>
                <a:ea typeface="Palatino Linotype"/>
                <a:cs typeface="Palatino Linotype"/>
                <a:sym typeface="Palatino Linotype"/>
              </a:defRPr>
            </a:lvl2pPr>
            <a:lvl3pPr marL="914400" marR="0" lvl="2" indent="0" algn="l" rtl="0">
              <a:lnSpc>
                <a:spcPct val="90000"/>
              </a:lnSpc>
              <a:spcBef>
                <a:spcPts val="600"/>
              </a:spcBef>
              <a:buClr>
                <a:schemeClr val="dk1"/>
              </a:buClr>
              <a:buFont typeface="Arial"/>
              <a:buNone/>
              <a:defRPr sz="2400" b="0" i="0" u="none" strike="noStrike" cap="none">
                <a:solidFill>
                  <a:schemeClr val="dk1"/>
                </a:solidFill>
                <a:latin typeface="Palatino Linotype"/>
                <a:ea typeface="Palatino Linotype"/>
                <a:cs typeface="Palatino Linotype"/>
                <a:sym typeface="Palatino Linotype"/>
              </a:defRPr>
            </a:lvl3pPr>
            <a:lvl4pPr marL="1371600" marR="0" lvl="3" indent="0" algn="l" rtl="0">
              <a:lnSpc>
                <a:spcPct val="90000"/>
              </a:lnSpc>
              <a:spcBef>
                <a:spcPts val="600"/>
              </a:spcBef>
              <a:buClr>
                <a:schemeClr val="dk1"/>
              </a:buClr>
              <a:buFont typeface="Arial"/>
              <a:buNone/>
              <a:defRPr sz="2000" b="0" i="0" u="none" strike="noStrike" cap="none">
                <a:solidFill>
                  <a:schemeClr val="dk1"/>
                </a:solidFill>
                <a:latin typeface="Palatino Linotype"/>
                <a:ea typeface="Palatino Linotype"/>
                <a:cs typeface="Palatino Linotype"/>
                <a:sym typeface="Palatino Linotype"/>
              </a:defRPr>
            </a:lvl4pPr>
            <a:lvl5pPr marL="1828800" marR="0" lvl="4" indent="0" algn="l" rtl="0">
              <a:lnSpc>
                <a:spcPct val="90000"/>
              </a:lnSpc>
              <a:spcBef>
                <a:spcPts val="600"/>
              </a:spcBef>
              <a:buClr>
                <a:schemeClr val="dk1"/>
              </a:buClr>
              <a:buFont typeface="Arial"/>
              <a:buNone/>
              <a:defRPr sz="2000" b="0" i="0" u="none" strike="noStrike" cap="none">
                <a:solidFill>
                  <a:schemeClr val="dk1"/>
                </a:solidFill>
                <a:latin typeface="Palatino Linotype"/>
                <a:ea typeface="Palatino Linotype"/>
                <a:cs typeface="Palatino Linotype"/>
                <a:sym typeface="Palatino Linotype"/>
              </a:defRPr>
            </a:lvl5pPr>
            <a:lvl6pPr marL="2286000" marR="0" lvl="5" indent="0" algn="l" rtl="0">
              <a:lnSpc>
                <a:spcPct val="90000"/>
              </a:lnSpc>
              <a:spcBef>
                <a:spcPts val="600"/>
              </a:spcBef>
              <a:buClr>
                <a:schemeClr val="dk1"/>
              </a:buClr>
              <a:buFont typeface="Arial"/>
              <a:buNone/>
              <a:defRPr sz="2000" b="0" i="0" u="none" strike="noStrike" cap="none">
                <a:solidFill>
                  <a:schemeClr val="dk1"/>
                </a:solidFill>
                <a:latin typeface="Palatino Linotype"/>
                <a:ea typeface="Palatino Linotype"/>
                <a:cs typeface="Palatino Linotype"/>
                <a:sym typeface="Palatino Linotype"/>
              </a:defRPr>
            </a:lvl6pPr>
            <a:lvl7pPr marL="2743200" marR="0" lvl="6" indent="0" algn="l" rtl="0">
              <a:lnSpc>
                <a:spcPct val="90000"/>
              </a:lnSpc>
              <a:spcBef>
                <a:spcPts val="600"/>
              </a:spcBef>
              <a:buClr>
                <a:schemeClr val="dk1"/>
              </a:buClr>
              <a:buFont typeface="Arial"/>
              <a:buNone/>
              <a:defRPr sz="2000" b="0" i="0" u="none" strike="noStrike" cap="none">
                <a:solidFill>
                  <a:schemeClr val="dk1"/>
                </a:solidFill>
                <a:latin typeface="Palatino Linotype"/>
                <a:ea typeface="Palatino Linotype"/>
                <a:cs typeface="Palatino Linotype"/>
                <a:sym typeface="Palatino Linotype"/>
              </a:defRPr>
            </a:lvl7pPr>
            <a:lvl8pPr marL="3200400" marR="0" lvl="7" indent="0" algn="l" rtl="0">
              <a:lnSpc>
                <a:spcPct val="90000"/>
              </a:lnSpc>
              <a:spcBef>
                <a:spcPts val="600"/>
              </a:spcBef>
              <a:buClr>
                <a:schemeClr val="dk1"/>
              </a:buClr>
              <a:buFont typeface="Arial"/>
              <a:buNone/>
              <a:defRPr sz="2000" b="0" i="0" u="none" strike="noStrike" cap="none">
                <a:solidFill>
                  <a:schemeClr val="dk1"/>
                </a:solidFill>
                <a:latin typeface="Palatino Linotype"/>
                <a:ea typeface="Palatino Linotype"/>
                <a:cs typeface="Palatino Linotype"/>
                <a:sym typeface="Palatino Linotype"/>
              </a:defRPr>
            </a:lvl8pPr>
            <a:lvl9pPr marL="3657600" marR="0" lvl="8" indent="0" algn="l" rtl="0">
              <a:lnSpc>
                <a:spcPct val="90000"/>
              </a:lnSpc>
              <a:spcBef>
                <a:spcPts val="600"/>
              </a:spcBef>
              <a:buClr>
                <a:schemeClr val="dk1"/>
              </a:buClr>
              <a:buFont typeface="Arial"/>
              <a:buNone/>
              <a:defRPr sz="200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46" name="Shape 46" descr="An empty placeholder to add an image. Click on the placeholder and select the image that you wish to add"/>
          <p:cNvPicPr preferRelativeResize="0"/>
          <p:nvPr/>
        </p:nvPicPr>
        <p:blipFill rotWithShape="1">
          <a:blip r:embed="rId3">
            <a:alphaModFix/>
          </a:blip>
          <a:srcRect/>
          <a:stretch/>
        </p:blipFill>
        <p:spPr>
          <a:xfrm>
            <a:off x="5103812" y="458787"/>
            <a:ext cx="6626224" cy="5938837"/>
          </a:xfrm>
          <a:prstGeom prst="rect">
            <a:avLst/>
          </a:prstGeom>
          <a:noFill/>
          <a:ln>
            <a:noFill/>
          </a:ln>
          <a:effectLst>
            <a:outerShdw blurRad="292100" algn="ctr" rotWithShape="0">
              <a:srgbClr val="000000">
                <a:alpha val="35686"/>
              </a:srgbClr>
            </a:outerShdw>
          </a:effectLst>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522413" y="533400"/>
            <a:ext cx="9601200" cy="11430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1522413" y="1828800"/>
            <a:ext cx="9601200" cy="4190999"/>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50" name="Shape 50"/>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51" name="Shape 51"/>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52" name="Shape 52"/>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bg>
      <p:bgPr>
        <a:blipFill rotWithShape="1">
          <a:blip r:embed="rId2">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522413" y="2514600"/>
            <a:ext cx="9144000" cy="28194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66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1522412" y="990600"/>
            <a:ext cx="8229600" cy="1143000"/>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chemeClr val="dk1"/>
              </a:buClr>
              <a:buFont typeface="Arial"/>
              <a:buNone/>
              <a:defRPr sz="2400" b="0" i="0" u="none" strike="noStrike" cap="none">
                <a:solidFill>
                  <a:schemeClr val="dk1"/>
                </a:solidFill>
                <a:latin typeface="Palatino Linotype"/>
                <a:ea typeface="Palatino Linotype"/>
                <a:cs typeface="Palatino Linotype"/>
                <a:sym typeface="Palatino Linotype"/>
              </a:defRPr>
            </a:lvl1pPr>
            <a:lvl2pPr marL="457200" marR="0" lvl="1" indent="0" algn="l" rtl="0">
              <a:lnSpc>
                <a:spcPct val="90000"/>
              </a:lnSpc>
              <a:spcBef>
                <a:spcPts val="800"/>
              </a:spcBef>
              <a:buClr>
                <a:srgbClr val="888888"/>
              </a:buClr>
              <a:buFont typeface="Arial"/>
              <a:buNone/>
              <a:defRPr sz="1800" b="0" i="0" u="none" strike="noStrike" cap="none">
                <a:solidFill>
                  <a:srgbClr val="888888"/>
                </a:solidFill>
                <a:latin typeface="Palatino Linotype"/>
                <a:ea typeface="Palatino Linotype"/>
                <a:cs typeface="Palatino Linotype"/>
                <a:sym typeface="Palatino Linotype"/>
              </a:defRPr>
            </a:lvl2pPr>
            <a:lvl3pPr marL="914400" marR="0" lvl="2" indent="0" algn="l" rtl="0">
              <a:lnSpc>
                <a:spcPct val="90000"/>
              </a:lnSpc>
              <a:spcBef>
                <a:spcPts val="600"/>
              </a:spcBef>
              <a:buClr>
                <a:srgbClr val="888888"/>
              </a:buClr>
              <a:buFont typeface="Arial"/>
              <a:buNone/>
              <a:defRPr sz="1600" b="0" i="0" u="none" strike="noStrike" cap="none">
                <a:solidFill>
                  <a:srgbClr val="888888"/>
                </a:solidFill>
                <a:latin typeface="Palatino Linotype"/>
                <a:ea typeface="Palatino Linotype"/>
                <a:cs typeface="Palatino Linotype"/>
                <a:sym typeface="Palatino Linotype"/>
              </a:defRPr>
            </a:lvl3pPr>
            <a:lvl4pPr marL="1371600" marR="0" lvl="3" indent="0" algn="l"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4pPr>
            <a:lvl5pPr marL="1828800" marR="0" lvl="4" indent="0" algn="l"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5pPr>
            <a:lvl6pPr marL="2286000" marR="0" lvl="5" indent="0" algn="l"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6pPr>
            <a:lvl7pPr marL="2743200" marR="0" lvl="6" indent="0" algn="l"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7pPr>
            <a:lvl8pPr marL="3200400" marR="0" lvl="7" indent="0" algn="l"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8pPr>
            <a:lvl9pPr marL="3657600" marR="0" lvl="8" indent="0" algn="l" rtl="0">
              <a:lnSpc>
                <a:spcPct val="90000"/>
              </a:lnSpc>
              <a:spcBef>
                <a:spcPts val="600"/>
              </a:spcBef>
              <a:buClr>
                <a:srgbClr val="888888"/>
              </a:buClr>
              <a:buFont typeface="Arial"/>
              <a:buNone/>
              <a:defRPr sz="1400" b="0" i="0" u="none" strike="noStrike" cap="none">
                <a:solidFill>
                  <a:srgbClr val="888888"/>
                </a:solidFill>
                <a:latin typeface="Palatino Linotype"/>
                <a:ea typeface="Palatino Linotype"/>
                <a:cs typeface="Palatino Linotype"/>
                <a:sym typeface="Palatino Linotype"/>
              </a:defRPr>
            </a:lvl9pPr>
          </a:lstStyle>
          <a:p>
            <a:endParaRPr/>
          </a:p>
        </p:txBody>
      </p:sp>
      <p:sp>
        <p:nvSpPr>
          <p:cNvPr id="56" name="Shape 56"/>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57" name="Shape 57"/>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58" name="Shape 58"/>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522413" y="533400"/>
            <a:ext cx="9601200" cy="11430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body" idx="1"/>
          </p:nvPr>
        </p:nvSpPr>
        <p:spPr>
          <a:xfrm>
            <a:off x="1522413" y="1828800"/>
            <a:ext cx="4645151" cy="4190999"/>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62" name="Shape 62"/>
          <p:cNvSpPr txBox="1">
            <a:spLocks noGrp="1"/>
          </p:cNvSpPr>
          <p:nvPr>
            <p:ph type="body" idx="2"/>
          </p:nvPr>
        </p:nvSpPr>
        <p:spPr>
          <a:xfrm>
            <a:off x="6475412" y="1828800"/>
            <a:ext cx="4648200" cy="4190999"/>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63" name="Shape 63"/>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64" name="Shape 64"/>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65" name="Shape 65"/>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Pr>
        <a:blipFill rotWithShape="1">
          <a:blip r:embed="rId2">
            <a:alphaModFix/>
          </a:blip>
          <a:stretch>
            <a:fillRect/>
          </a:stretch>
        </a:blipFill>
        <a:effectLst/>
      </p:bgPr>
    </p:bg>
    <p:spTree>
      <p:nvGrpSpPr>
        <p:cNvPr id="1" name="Shape 66"/>
        <p:cNvGrpSpPr/>
        <p:nvPr/>
      </p:nvGrpSpPr>
      <p:grpSpPr>
        <a:xfrm>
          <a:off x="0" y="0"/>
          <a:ext cx="0" cy="0"/>
          <a:chOff x="0" y="0"/>
          <a:chExt cx="0" cy="0"/>
        </a:xfrm>
      </p:grpSpPr>
      <p:sp>
        <p:nvSpPr>
          <p:cNvPr id="67" name="Shape 67"/>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68" name="Shape 68"/>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69" name="Shape 69"/>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522413" y="533400"/>
            <a:ext cx="9601200" cy="11430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522413" y="1828800"/>
            <a:ext cx="9601200" cy="4190999"/>
          </a:xfrm>
          <a:prstGeom prst="rect">
            <a:avLst/>
          </a:prstGeom>
          <a:noFill/>
          <a:ln>
            <a:noFill/>
          </a:ln>
        </p:spPr>
        <p:txBody>
          <a:bodyPr wrap="square" lIns="91425" tIns="91425" rIns="91425" bIns="91425" anchor="t" anchorCtr="0"/>
          <a:lstStyle>
            <a:lvl1pPr marL="223838" marR="0" lvl="0" indent="-96838" algn="l" rtl="0">
              <a:lnSpc>
                <a:spcPct val="90000"/>
              </a:lnSpc>
              <a:spcBef>
                <a:spcPts val="1800"/>
              </a:spcBef>
              <a:buClr>
                <a:schemeClr val="dk1"/>
              </a:buClr>
              <a:buSzPct val="100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502919" marR="0" lvl="1" indent="-121919" algn="l" rtl="0">
              <a:lnSpc>
                <a:spcPct val="90000"/>
              </a:lnSpc>
              <a:spcBef>
                <a:spcPts val="800"/>
              </a:spcBef>
              <a:buClr>
                <a:schemeClr val="dk1"/>
              </a:buClr>
              <a:buSzPct val="1000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741363" marR="0" lvl="2" indent="-80962" algn="l" rtl="0">
              <a:lnSpc>
                <a:spcPct val="90000"/>
              </a:lnSpc>
              <a:spcBef>
                <a:spcPts val="600"/>
              </a:spcBef>
              <a:buClr>
                <a:schemeClr val="dk1"/>
              </a:buClr>
              <a:buSzPct val="1000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966788" marR="0" lvl="3"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1208088" marR="0" lvl="4" indent="-90487"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1444752" marR="0" lvl="5" indent="-85852"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1682496" marR="0" lvl="6" indent="-94995"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1920240" marR="0" lvl="7" indent="-91439"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2157984" marR="0" lvl="8" indent="-87883" algn="l" rtl="0">
              <a:lnSpc>
                <a:spcPct val="90000"/>
              </a:lnSpc>
              <a:spcBef>
                <a:spcPts val="600"/>
              </a:spcBef>
              <a:buClr>
                <a:schemeClr val="dk1"/>
              </a:buClr>
              <a:buSzPct val="1000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 name="Shape 12"/>
          <p:cNvSpPr txBox="1">
            <a:spLocks noGrp="1"/>
          </p:cNvSpPr>
          <p:nvPr>
            <p:ph type="ftr" idx="11"/>
          </p:nvPr>
        </p:nvSpPr>
        <p:spPr>
          <a:xfrm>
            <a:off x="1517950" y="6172200"/>
            <a:ext cx="6862461" cy="273048"/>
          </a:xfrm>
          <a:prstGeom prst="rect">
            <a:avLst/>
          </a:prstGeom>
          <a:noFill/>
          <a:ln>
            <a:noFill/>
          </a:ln>
        </p:spPr>
        <p:txBody>
          <a:bodyPr wrap="square" lIns="91425" tIns="91425" rIns="91425" bIns="91425" anchor="ctr" anchorCtr="0"/>
          <a:lstStyle>
            <a:lvl1pPr marL="0" marR="0" lvl="0" indent="0" algn="l"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 name="Shape 13"/>
          <p:cNvSpPr txBox="1">
            <a:spLocks noGrp="1"/>
          </p:cNvSpPr>
          <p:nvPr>
            <p:ph type="dt" idx="10"/>
          </p:nvPr>
        </p:nvSpPr>
        <p:spPr>
          <a:xfrm>
            <a:off x="8609011" y="6172200"/>
            <a:ext cx="1320059" cy="273048"/>
          </a:xfrm>
          <a:prstGeom prst="rect">
            <a:avLst/>
          </a:prstGeom>
          <a:noFill/>
          <a:ln>
            <a:noFill/>
          </a:ln>
        </p:spPr>
        <p:txBody>
          <a:bodyPr wrap="square" lIns="91425" tIns="91425" rIns="91425" bIns="91425" anchor="ctr" anchorCtr="0"/>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457200" marR="0" lvl="1"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2pPr>
            <a:lvl3pPr marL="914400" marR="0" lvl="2"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3pPr>
            <a:lvl4pPr marL="1371600" marR="0" lvl="3"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4pPr>
            <a:lvl5pPr marL="1828800" marR="0" lvl="4"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5pPr>
            <a:lvl6pPr marL="2286000" marR="0" lvl="5"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6pPr>
            <a:lvl7pPr marL="2743200" marR="0" lvl="6"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7pPr>
            <a:lvl8pPr marL="3200400" marR="0" lvl="7"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8pPr>
            <a:lvl9pPr marL="3657600" marR="0" lvl="8" indent="0" algn="l" rtl="0">
              <a:spcBef>
                <a:spcPts val="0"/>
              </a:spcBef>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4" name="Shape 14"/>
          <p:cNvSpPr txBox="1">
            <a:spLocks noGrp="1"/>
          </p:cNvSpPr>
          <p:nvPr>
            <p:ph type="sldNum" idx="12"/>
          </p:nvPr>
        </p:nvSpPr>
        <p:spPr>
          <a:xfrm>
            <a:off x="10133011" y="6172200"/>
            <a:ext cx="990601" cy="273048"/>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100" b="0" i="0" u="none" strike="noStrike" cap="none">
                <a:solidFill>
                  <a:schemeClr val="dk1"/>
                </a:solidFill>
                <a:latin typeface="Palatino Linotype"/>
                <a:ea typeface="Palatino Linotype"/>
                <a:cs typeface="Palatino Linotype"/>
                <a:sym typeface="Palatino Linotype"/>
              </a:rPr>
              <a:t>‹#›</a:t>
            </a:fld>
            <a:endParaRPr lang="en-US" sz="1100" b="0" i="0" u="none" strike="noStrike" cap="none">
              <a:solidFill>
                <a:schemeClr val="dk1"/>
              </a:solidFill>
              <a:latin typeface="Palatino Linotype"/>
              <a:ea typeface="Palatino Linotype"/>
              <a:cs typeface="Palatino Linotype"/>
              <a:sym typeface="Palatino Linotyp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mailto:acairns@holycross.plymouth.sch.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ttrockstars.co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hyperlink" Target="https://mathsbot.com/#Manipulatives" TargetMode="External"/><Relationship Id="rId4" Type="http://schemas.openxmlformats.org/officeDocument/2006/relationships/hyperlink" Target="https://www.topmarks.co.uk/maths-games/hit-the-butt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1486900" y="2044774"/>
            <a:ext cx="10188622" cy="350520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chemeClr val="dk1"/>
              </a:buClr>
              <a:buSzPct val="25000"/>
              <a:buFont typeface="Palatino Linotype"/>
              <a:buNone/>
            </a:pPr>
            <a:r>
              <a:rPr lang="en-US" sz="7200" b="0" i="0" u="none" strike="noStrike" cap="none">
                <a:solidFill>
                  <a:schemeClr val="dk1"/>
                </a:solidFill>
                <a:latin typeface="Palatino Linotype"/>
                <a:ea typeface="Palatino Linotype"/>
                <a:cs typeface="Palatino Linotype"/>
                <a:sym typeface="Palatino Linotype"/>
              </a:rPr>
              <a:t>Welcome to Dahl Class</a:t>
            </a:r>
          </a:p>
        </p:txBody>
      </p:sp>
      <p:sp>
        <p:nvSpPr>
          <p:cNvPr id="88" name="Shape 88"/>
          <p:cNvSpPr txBox="1">
            <a:spLocks noGrp="1"/>
          </p:cNvSpPr>
          <p:nvPr>
            <p:ph type="subTitle" idx="1"/>
          </p:nvPr>
        </p:nvSpPr>
        <p:spPr>
          <a:xfrm>
            <a:off x="1522412" y="5549973"/>
            <a:ext cx="8229600" cy="1066799"/>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b="0" i="0" u="none" strike="noStrike" cap="none" dirty="0">
                <a:solidFill>
                  <a:schemeClr val="dk1"/>
                </a:solidFill>
                <a:latin typeface="Palatino Linotype"/>
                <a:ea typeface="Palatino Linotype"/>
                <a:cs typeface="Palatino Linotype"/>
                <a:sym typeface="Palatino Linotype"/>
              </a:rPr>
              <a:t>Parent Information </a:t>
            </a:r>
            <a:r>
              <a:rPr lang="en-US" sz="2400" b="0" i="0" u="none" strike="noStrike" cap="none" dirty="0" smtClean="0">
                <a:solidFill>
                  <a:schemeClr val="dk1"/>
                </a:solidFill>
                <a:latin typeface="Palatino Linotype"/>
                <a:ea typeface="Palatino Linotype"/>
                <a:cs typeface="Palatino Linotype"/>
                <a:sym typeface="Palatino Linotype"/>
              </a:rPr>
              <a:t>Presentation</a:t>
            </a:r>
          </a:p>
          <a:p>
            <a:pPr marL="0" marR="0" lvl="0" indent="0" algn="l" rtl="0">
              <a:lnSpc>
                <a:spcPct val="90000"/>
              </a:lnSpc>
              <a:spcBef>
                <a:spcPts val="0"/>
              </a:spcBef>
              <a:buClr>
                <a:schemeClr val="dk1"/>
              </a:buClr>
              <a:buSzPct val="25000"/>
              <a:buFont typeface="Arial"/>
              <a:buNone/>
            </a:pPr>
            <a:endParaRPr lang="en-US" dirty="0" smtClean="0"/>
          </a:p>
        </p:txBody>
      </p:sp>
      <p:pic>
        <p:nvPicPr>
          <p:cNvPr id="89" name="Shape 89" descr="Image result for roald dahl art no background"/>
          <p:cNvPicPr preferRelativeResize="0"/>
          <p:nvPr/>
        </p:nvPicPr>
        <p:blipFill rotWithShape="1">
          <a:blip r:embed="rId3">
            <a:alphaModFix/>
          </a:blip>
          <a:srcRect/>
          <a:stretch/>
        </p:blipFill>
        <p:spPr>
          <a:xfrm>
            <a:off x="3286100" y="14244"/>
            <a:ext cx="5256583" cy="5256583"/>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24370" y="3746528"/>
            <a:ext cx="4739606" cy="1923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dirty="0"/>
              <a:t>Support and Challenge</a:t>
            </a:r>
            <a:endParaRPr dirty="0"/>
          </a:p>
        </p:txBody>
      </p:sp>
      <p:sp>
        <p:nvSpPr>
          <p:cNvPr id="161" name="Shape 161"/>
          <p:cNvSpPr txBox="1">
            <a:spLocks noGrp="1"/>
          </p:cNvSpPr>
          <p:nvPr>
            <p:ph type="body" idx="2"/>
          </p:nvPr>
        </p:nvSpPr>
        <p:spPr>
          <a:xfrm>
            <a:off x="5179998" y="838200"/>
            <a:ext cx="7008900" cy="5181600"/>
          </a:xfrm>
          <a:prstGeom prst="rect">
            <a:avLst/>
          </a:prstGeom>
        </p:spPr>
        <p:txBody>
          <a:bodyPr spcFirstLastPara="1" wrap="square" lIns="91425" tIns="91425" rIns="91425" bIns="91425" anchor="t" anchorCtr="0">
            <a:noAutofit/>
          </a:bodyPr>
          <a:lstStyle/>
          <a:p>
            <a:pPr marL="0" lvl="0" indent="0" rtl="0">
              <a:lnSpc>
                <a:spcPct val="115000"/>
              </a:lnSpc>
              <a:spcBef>
                <a:spcPts val="1000"/>
              </a:spcBef>
              <a:spcAft>
                <a:spcPts val="0"/>
              </a:spcAft>
              <a:buClr>
                <a:schemeClr val="dk1"/>
              </a:buClr>
              <a:buSzPts val="1100"/>
              <a:buFont typeface="Arial"/>
              <a:buNone/>
            </a:pPr>
            <a:r>
              <a:rPr lang="en-US" sz="2400" dirty="0">
                <a:latin typeface="Trebuchet MS"/>
                <a:ea typeface="Trebuchet MS"/>
                <a:cs typeface="Trebuchet MS"/>
                <a:sym typeface="Trebuchet MS"/>
              </a:rPr>
              <a:t>Our aim throughout the school is to ensure that the children are given the support they need to become independent, inspired learners with aspirations for the future.</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2400" dirty="0">
                <a:latin typeface="Trebuchet MS"/>
                <a:ea typeface="Trebuchet MS"/>
                <a:cs typeface="Trebuchet MS"/>
                <a:sym typeface="Trebuchet MS"/>
              </a:rPr>
              <a:t>To achieve this we ensure that every child receives:</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High quality teaching from all members of staff</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Immediate in-class intervention</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Additional, short term, small group intervention</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Extra curricular </a:t>
            </a:r>
            <a:r>
              <a:rPr lang="en-US" sz="2400" dirty="0" smtClean="0">
                <a:latin typeface="Trebuchet MS"/>
                <a:ea typeface="Trebuchet MS"/>
                <a:cs typeface="Trebuchet MS"/>
                <a:sym typeface="Trebuchet MS"/>
              </a:rPr>
              <a:t>opportunities</a:t>
            </a:r>
          </a:p>
          <a:p>
            <a:pPr marL="0" lvl="0" indent="0" rtl="0">
              <a:lnSpc>
                <a:spcPct val="115000"/>
              </a:lnSpc>
              <a:spcBef>
                <a:spcPts val="1000"/>
              </a:spcBef>
              <a:spcAft>
                <a:spcPts val="0"/>
              </a:spcAft>
              <a:buClr>
                <a:schemeClr val="dk1"/>
              </a:buClr>
              <a:buSzPts val="1100"/>
              <a:buFont typeface="Arial"/>
              <a:buNone/>
            </a:pPr>
            <a:r>
              <a:rPr lang="en-US" sz="2400" dirty="0" smtClean="0">
                <a:latin typeface="Trebuchet MS"/>
                <a:ea typeface="Trebuchet MS"/>
                <a:cs typeface="Trebuchet MS"/>
                <a:sym typeface="Trebuchet MS"/>
              </a:rPr>
              <a:t>- Pre-teaching during </a:t>
            </a:r>
            <a:r>
              <a:rPr lang="en-US" sz="2400" smtClean="0">
                <a:latin typeface="Trebuchet MS"/>
                <a:ea typeface="Trebuchet MS"/>
                <a:cs typeface="Trebuchet MS"/>
                <a:sym typeface="Trebuchet MS"/>
              </a:rPr>
              <a:t>early morning time</a:t>
            </a:r>
            <a:endParaRPr sz="2400">
              <a:latin typeface="Trebuchet MS"/>
              <a:ea typeface="Trebuchet MS"/>
              <a:cs typeface="Trebuchet MS"/>
              <a:sym typeface="Trebuchet MS"/>
            </a:endParaRPr>
          </a:p>
          <a:p>
            <a:pPr marL="223838" lvl="0" indent="-96838">
              <a:spcBef>
                <a:spcPts val="1800"/>
              </a:spcBef>
              <a:spcAft>
                <a:spcPts val="0"/>
              </a:spcAft>
              <a:buNone/>
            </a:pP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970" b="10050"/>
          <a:stretch/>
        </p:blipFill>
        <p:spPr>
          <a:xfrm>
            <a:off x="124370" y="122829"/>
            <a:ext cx="4095300" cy="4585649"/>
          </a:xfrm>
          <a:prstGeom prst="rect">
            <a:avLst/>
          </a:prstGeom>
          <a:ln>
            <a:noFill/>
          </a:ln>
          <a:effectLst>
            <a:softEdge rad="112500"/>
          </a:effectLst>
        </p:spPr>
      </p:pic>
    </p:spTree>
    <p:extLst>
      <p:ext uri="{BB962C8B-B14F-4D97-AF65-F5344CB8AC3E}">
        <p14:creationId xmlns:p14="http://schemas.microsoft.com/office/powerpoint/2010/main" val="1187316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2"/>
          </p:nvPr>
        </p:nvSpPr>
        <p:spPr>
          <a:xfrm>
            <a:off x="165886" y="1943650"/>
            <a:ext cx="9480000" cy="335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a:p>
            <a:pPr marL="0" marR="0" lvl="0" indent="0" algn="l" rtl="0">
              <a:lnSpc>
                <a:spcPct val="90000"/>
              </a:lnSpc>
              <a:spcBef>
                <a:spcPts val="0"/>
              </a:spcBef>
              <a:spcAft>
                <a:spcPts val="0"/>
              </a:spcAft>
              <a:buNone/>
            </a:pPr>
            <a:endParaRPr sz="2400"/>
          </a:p>
          <a:p>
            <a:pPr marL="223838" marR="0" lvl="0" indent="-249238"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Palatino Linotype"/>
                <a:ea typeface="Palatino Linotype"/>
                <a:cs typeface="Palatino Linotype"/>
                <a:sym typeface="Palatino Linotype"/>
              </a:rPr>
              <a:t>PE kit</a:t>
            </a:r>
            <a:endParaRPr sz="2400"/>
          </a:p>
          <a:p>
            <a:pPr marL="223837" marR="0" lvl="0" indent="-249237" algn="l" rtl="0">
              <a:lnSpc>
                <a:spcPct val="90000"/>
              </a:lnSpc>
              <a:spcBef>
                <a:spcPts val="1800"/>
              </a:spcBef>
              <a:spcAft>
                <a:spcPts val="0"/>
              </a:spcAft>
              <a:buClr>
                <a:schemeClr val="dk1"/>
              </a:buClr>
              <a:buSzPts val="2400"/>
              <a:buFont typeface="Arial"/>
              <a:buChar char="•"/>
            </a:pPr>
            <a:r>
              <a:rPr lang="en-US" sz="2400" b="0" i="0" u="none" strike="noStrike" cap="none">
                <a:solidFill>
                  <a:schemeClr val="dk1"/>
                </a:solidFill>
                <a:latin typeface="Palatino Linotype"/>
                <a:ea typeface="Palatino Linotype"/>
                <a:cs typeface="Palatino Linotype"/>
                <a:sym typeface="Palatino Linotype"/>
              </a:rPr>
              <a:t>Reading folders and log books to be in everyday</a:t>
            </a:r>
            <a:endParaRPr sz="2400" b="0" i="0" u="none" strike="noStrike" cap="none">
              <a:solidFill>
                <a:schemeClr val="dk1"/>
              </a:solidFill>
              <a:latin typeface="Palatino Linotype"/>
              <a:ea typeface="Palatino Linotype"/>
              <a:cs typeface="Palatino Linotype"/>
              <a:sym typeface="Palatino Linotype"/>
            </a:endParaRPr>
          </a:p>
          <a:p>
            <a:pPr marL="223837" marR="0" lvl="0" indent="-249237" algn="l" rtl="0">
              <a:lnSpc>
                <a:spcPct val="90000"/>
              </a:lnSpc>
              <a:spcBef>
                <a:spcPts val="1800"/>
              </a:spcBef>
              <a:spcAft>
                <a:spcPts val="0"/>
              </a:spcAft>
              <a:buClr>
                <a:schemeClr val="dk1"/>
              </a:buClr>
              <a:buSzPts val="2400"/>
              <a:buFont typeface="Arial"/>
              <a:buChar char="•"/>
            </a:pPr>
            <a:r>
              <a:rPr lang="en-US" sz="2400"/>
              <a:t>Children should read to an adult daily and this should be signed in their reading records</a:t>
            </a:r>
            <a:endParaRPr sz="2400"/>
          </a:p>
          <a:p>
            <a:pPr marL="223837" marR="0" lvl="0" indent="-249237" algn="l" rtl="0">
              <a:lnSpc>
                <a:spcPct val="90000"/>
              </a:lnSpc>
              <a:spcBef>
                <a:spcPts val="1800"/>
              </a:spcBef>
              <a:spcAft>
                <a:spcPts val="0"/>
              </a:spcAft>
              <a:buClr>
                <a:schemeClr val="dk1"/>
              </a:buClr>
              <a:buSzPts val="2400"/>
              <a:buFont typeface="Arial"/>
              <a:buChar char="•"/>
            </a:pPr>
            <a:r>
              <a:rPr lang="en-US" sz="2400"/>
              <a:t>Water bottles</a:t>
            </a:r>
            <a:endParaRPr sz="2400"/>
          </a:p>
          <a:p>
            <a:pPr marL="223837" marR="0" lvl="0" indent="-249237" algn="l" rtl="0">
              <a:lnSpc>
                <a:spcPct val="90000"/>
              </a:lnSpc>
              <a:spcBef>
                <a:spcPts val="1800"/>
              </a:spcBef>
              <a:spcAft>
                <a:spcPts val="0"/>
              </a:spcAft>
              <a:buClr>
                <a:schemeClr val="dk1"/>
              </a:buClr>
              <a:buSzPts val="2400"/>
              <a:buFont typeface="Arial"/>
              <a:buChar char="•"/>
            </a:pPr>
            <a:r>
              <a:rPr lang="en-US" sz="2400"/>
              <a:t>Waterproof coat</a:t>
            </a:r>
            <a:endParaRPr sz="2400"/>
          </a:p>
          <a:p>
            <a:pPr marL="223838" marR="0" lvl="0" indent="-249238" algn="l" rtl="0">
              <a:lnSpc>
                <a:spcPct val="90000"/>
              </a:lnSpc>
              <a:spcBef>
                <a:spcPts val="1800"/>
              </a:spcBef>
              <a:spcAft>
                <a:spcPts val="0"/>
              </a:spcAft>
              <a:buClr>
                <a:schemeClr val="dk1"/>
              </a:buClr>
              <a:buSzPts val="2400"/>
              <a:buFont typeface="Arial"/>
              <a:buChar char="•"/>
            </a:pPr>
            <a:r>
              <a:rPr lang="en-US" sz="2400" b="0" i="0" u="none" strike="noStrike" cap="none">
                <a:solidFill>
                  <a:schemeClr val="dk1"/>
                </a:solidFill>
                <a:latin typeface="Palatino Linotype"/>
                <a:ea typeface="Palatino Linotype"/>
                <a:cs typeface="Palatino Linotype"/>
                <a:sym typeface="Palatino Linotype"/>
              </a:rPr>
              <a:t> Top up </a:t>
            </a:r>
            <a:r>
              <a:rPr lang="en-US" sz="2400"/>
              <a:t>ParentPay for school lunches if necessary</a:t>
            </a:r>
            <a:endParaRPr sz="2400" b="0" i="0" u="none" strike="noStrike" cap="none">
              <a:solidFill>
                <a:schemeClr val="dk1"/>
              </a:solidFill>
              <a:latin typeface="Palatino Linotype"/>
              <a:ea typeface="Palatino Linotype"/>
              <a:cs typeface="Palatino Linotype"/>
              <a:sym typeface="Palatino Linotype"/>
            </a:endParaRPr>
          </a:p>
          <a:p>
            <a:pPr marL="223838" marR="0" lvl="0" indent="-96838" algn="l" rtl="0">
              <a:lnSpc>
                <a:spcPct val="90000"/>
              </a:lnSpc>
              <a:spcBef>
                <a:spcPts val="1800"/>
              </a:spcBef>
              <a:spcAft>
                <a:spcPts val="0"/>
              </a:spcAft>
              <a:buClr>
                <a:schemeClr val="dk1"/>
              </a:buClr>
              <a:buSzPts val="2000"/>
              <a:buFont typeface="Arial"/>
              <a:buNone/>
            </a:pPr>
            <a:endParaRPr sz="2000" b="0" i="0" u="none" strike="noStrike" cap="none">
              <a:solidFill>
                <a:schemeClr val="dk1"/>
              </a:solidFill>
              <a:latin typeface="Palatino Linotype"/>
              <a:ea typeface="Palatino Linotype"/>
              <a:cs typeface="Palatino Linotype"/>
              <a:sym typeface="Palatino Linotype"/>
            </a:endParaRPr>
          </a:p>
        </p:txBody>
      </p:sp>
      <p:pic>
        <p:nvPicPr>
          <p:cNvPr id="168" name="Shape 168"/>
          <p:cNvPicPr preferRelativeResize="0"/>
          <p:nvPr/>
        </p:nvPicPr>
        <p:blipFill>
          <a:blip r:embed="rId3">
            <a:alphaModFix/>
          </a:blip>
          <a:stretch>
            <a:fillRect/>
          </a:stretch>
        </p:blipFill>
        <p:spPr>
          <a:xfrm>
            <a:off x="165875" y="0"/>
            <a:ext cx="11178200" cy="1829075"/>
          </a:xfrm>
          <a:prstGeom prst="rect">
            <a:avLst/>
          </a:prstGeom>
          <a:noFill/>
          <a:ln>
            <a:noFill/>
          </a:ln>
        </p:spPr>
      </p:pic>
    </p:spTree>
    <p:extLst>
      <p:ext uri="{BB962C8B-B14F-4D97-AF65-F5344CB8AC3E}">
        <p14:creationId xmlns:p14="http://schemas.microsoft.com/office/powerpoint/2010/main" val="347508413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8389" y="0"/>
            <a:ext cx="12180300"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Palatino Linotype"/>
              <a:buNone/>
            </a:pPr>
            <a:r>
              <a:rPr lang="en-US" sz="3200" b="0" i="0" u="none" strike="noStrike" cap="none">
                <a:solidFill>
                  <a:schemeClr val="dk1"/>
                </a:solidFill>
                <a:latin typeface="Palatino Linotype"/>
                <a:ea typeface="Palatino Linotype"/>
                <a:cs typeface="Palatino Linotype"/>
                <a:sym typeface="Palatino Linotype"/>
              </a:rPr>
              <a:t>Home Learning</a:t>
            </a:r>
            <a:endParaRPr sz="3200" b="0" i="0" u="none" strike="noStrike" cap="none">
              <a:solidFill>
                <a:schemeClr val="dk1"/>
              </a:solidFill>
              <a:latin typeface="Palatino Linotype"/>
              <a:ea typeface="Palatino Linotype"/>
              <a:cs typeface="Palatino Linotype"/>
              <a:sym typeface="Palatino Linotype"/>
            </a:endParaRPr>
          </a:p>
        </p:txBody>
      </p:sp>
      <p:sp>
        <p:nvSpPr>
          <p:cNvPr id="175" name="Shape 175"/>
          <p:cNvSpPr txBox="1"/>
          <p:nvPr/>
        </p:nvSpPr>
        <p:spPr>
          <a:xfrm>
            <a:off x="7968550" y="921455"/>
            <a:ext cx="4102500" cy="4590000"/>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1800"/>
              </a:spcBef>
              <a:buClr>
                <a:schemeClr val="dk1"/>
              </a:buClr>
              <a:buSzPts val="2000"/>
              <a:buFont typeface="Arial" panose="020B0604020202020204" pitchFamily="34" charset="0"/>
              <a:buChar char="•"/>
            </a:pPr>
            <a:r>
              <a:rPr lang="en-US" sz="2000" dirty="0">
                <a:solidFill>
                  <a:schemeClr val="dk1"/>
                </a:solidFill>
                <a:latin typeface="Palatino Linotype"/>
                <a:ea typeface="Palatino Linotype"/>
                <a:cs typeface="Palatino Linotype"/>
                <a:sym typeface="Palatino Linotype"/>
              </a:rPr>
              <a:t>Home learning booklet</a:t>
            </a:r>
          </a:p>
          <a:p>
            <a:pPr marL="342900" marR="0" lvl="0" indent="-342900" algn="l" rtl="0">
              <a:lnSpc>
                <a:spcPct val="90000"/>
              </a:lnSpc>
              <a:spcBef>
                <a:spcPts val="1800"/>
              </a:spcBef>
              <a:spcAft>
                <a:spcPts val="0"/>
              </a:spcAft>
              <a:buClr>
                <a:schemeClr val="dk1"/>
              </a:buClr>
              <a:buSzPts val="2000"/>
              <a:buFont typeface="Arial" panose="020B0604020202020204" pitchFamily="34" charset="0"/>
              <a:buChar char="•"/>
            </a:pPr>
            <a:r>
              <a:rPr lang="en-US" sz="2000" b="0" i="0" u="none" strike="noStrike" cap="none" dirty="0" smtClean="0">
                <a:solidFill>
                  <a:schemeClr val="dk1"/>
                </a:solidFill>
                <a:latin typeface="Palatino Linotype"/>
                <a:ea typeface="Palatino Linotype"/>
                <a:cs typeface="Palatino Linotype"/>
                <a:sym typeface="Palatino Linotype"/>
              </a:rPr>
              <a:t>Homew</a:t>
            </a:r>
            <a:r>
              <a:rPr lang="en-US" sz="2000" dirty="0" smtClean="0">
                <a:solidFill>
                  <a:schemeClr val="dk1"/>
                </a:solidFill>
                <a:latin typeface="Palatino Linotype"/>
                <a:ea typeface="Palatino Linotype"/>
                <a:cs typeface="Palatino Linotype"/>
                <a:sym typeface="Palatino Linotype"/>
              </a:rPr>
              <a:t>ork </a:t>
            </a:r>
            <a:r>
              <a:rPr lang="en-US" sz="2000" dirty="0">
                <a:solidFill>
                  <a:schemeClr val="dk1"/>
                </a:solidFill>
                <a:latin typeface="Palatino Linotype"/>
                <a:ea typeface="Palatino Linotype"/>
                <a:cs typeface="Palatino Linotype"/>
                <a:sym typeface="Palatino Linotype"/>
              </a:rPr>
              <a:t>club </a:t>
            </a:r>
            <a:endParaRPr sz="2000" b="0" i="0" u="none" strike="noStrike" cap="none" dirty="0">
              <a:solidFill>
                <a:schemeClr val="dk1"/>
              </a:solidFill>
              <a:latin typeface="Palatino Linotype"/>
              <a:ea typeface="Palatino Linotype"/>
              <a:cs typeface="Palatino Linotype"/>
              <a:sym typeface="Palatino Linotype"/>
            </a:endParaRPr>
          </a:p>
          <a:p>
            <a:pPr marL="342900" marR="0" lvl="0" indent="-342900" algn="l" rtl="0">
              <a:lnSpc>
                <a:spcPct val="90000"/>
              </a:lnSpc>
              <a:spcBef>
                <a:spcPts val="1800"/>
              </a:spcBef>
              <a:spcAft>
                <a:spcPts val="0"/>
              </a:spcAft>
              <a:buClr>
                <a:schemeClr val="dk1"/>
              </a:buClr>
              <a:buSzPts val="2000"/>
              <a:buFont typeface="Arial" panose="020B0604020202020204" pitchFamily="34" charset="0"/>
              <a:buChar char="•"/>
            </a:pPr>
            <a:r>
              <a:rPr lang="en-US" sz="2000" dirty="0">
                <a:solidFill>
                  <a:schemeClr val="dk1"/>
                </a:solidFill>
                <a:latin typeface="Palatino Linotype"/>
                <a:ea typeface="Palatino Linotype"/>
                <a:cs typeface="Palatino Linotype"/>
                <a:sym typeface="Palatino Linotype"/>
              </a:rPr>
              <a:t>Daily spellings recorded in their log books</a:t>
            </a:r>
            <a:endParaRPr sz="2000" dirty="0">
              <a:solidFill>
                <a:schemeClr val="dk1"/>
              </a:solidFill>
              <a:latin typeface="Palatino Linotype"/>
              <a:ea typeface="Palatino Linotype"/>
              <a:cs typeface="Palatino Linotype"/>
              <a:sym typeface="Palatino Linotype"/>
            </a:endParaRPr>
          </a:p>
          <a:p>
            <a:pPr marL="342900" marR="0" lvl="0" indent="-342900" algn="l" rtl="0">
              <a:lnSpc>
                <a:spcPct val="90000"/>
              </a:lnSpc>
              <a:spcBef>
                <a:spcPts val="1800"/>
              </a:spcBef>
              <a:spcAft>
                <a:spcPts val="0"/>
              </a:spcAft>
              <a:buClr>
                <a:schemeClr val="dk1"/>
              </a:buClr>
              <a:buSzPts val="2000"/>
              <a:buFont typeface="Arial" panose="020B0604020202020204" pitchFamily="34" charset="0"/>
              <a:buChar char="•"/>
            </a:pPr>
            <a:r>
              <a:rPr lang="en-US" sz="2000" dirty="0">
                <a:solidFill>
                  <a:schemeClr val="dk1"/>
                </a:solidFill>
                <a:latin typeface="Palatino Linotype"/>
                <a:ea typeface="Palatino Linotype"/>
                <a:cs typeface="Palatino Linotype"/>
                <a:sym typeface="Palatino Linotype"/>
              </a:rPr>
              <a:t>Reading to an adult at home can be recorded in the reading </a:t>
            </a:r>
            <a:r>
              <a:rPr lang="en-US" sz="2000" dirty="0" smtClean="0">
                <a:solidFill>
                  <a:schemeClr val="dk1"/>
                </a:solidFill>
                <a:latin typeface="Palatino Linotype"/>
                <a:ea typeface="Palatino Linotype"/>
                <a:cs typeface="Palatino Linotype"/>
                <a:sym typeface="Palatino Linotype"/>
              </a:rPr>
              <a:t>record</a:t>
            </a:r>
          </a:p>
          <a:p>
            <a:pPr marL="342900" marR="0" lvl="0" indent="-342900" algn="l" rtl="0">
              <a:lnSpc>
                <a:spcPct val="90000"/>
              </a:lnSpc>
              <a:spcBef>
                <a:spcPts val="1800"/>
              </a:spcBef>
              <a:spcAft>
                <a:spcPts val="0"/>
              </a:spcAft>
              <a:buClr>
                <a:schemeClr val="dk1"/>
              </a:buClr>
              <a:buSzPts val="2000"/>
              <a:buFont typeface="Arial" panose="020B0604020202020204" pitchFamily="34" charset="0"/>
              <a:buChar char="•"/>
            </a:pPr>
            <a:r>
              <a:rPr lang="en-US" sz="2000" dirty="0" smtClean="0">
                <a:solidFill>
                  <a:schemeClr val="dk1"/>
                </a:solidFill>
                <a:latin typeface="Palatino Linotype"/>
                <a:ea typeface="Palatino Linotype"/>
                <a:cs typeface="Palatino Linotype"/>
                <a:sym typeface="Palatino Linotype"/>
              </a:rPr>
              <a:t>Regular practice on </a:t>
            </a:r>
          </a:p>
          <a:p>
            <a:pPr marL="342900" marR="0" lvl="0" indent="-342900" algn="l" rtl="0">
              <a:lnSpc>
                <a:spcPct val="90000"/>
              </a:lnSpc>
              <a:spcBef>
                <a:spcPts val="1800"/>
              </a:spcBef>
              <a:spcAft>
                <a:spcPts val="0"/>
              </a:spcAft>
              <a:buClr>
                <a:schemeClr val="dk1"/>
              </a:buClr>
              <a:buSzPts val="2000"/>
              <a:buFontTx/>
              <a:buChar char="-"/>
            </a:pPr>
            <a:r>
              <a:rPr lang="en-US" sz="2000" dirty="0" smtClean="0">
                <a:solidFill>
                  <a:schemeClr val="dk1"/>
                </a:solidFill>
                <a:latin typeface="Palatino Linotype"/>
                <a:ea typeface="Palatino Linotype"/>
                <a:cs typeface="Palatino Linotype"/>
                <a:sym typeface="Palatino Linotype"/>
              </a:rPr>
              <a:t>TT </a:t>
            </a:r>
            <a:r>
              <a:rPr lang="en-US" sz="2000" dirty="0" err="1" smtClean="0">
                <a:solidFill>
                  <a:schemeClr val="dk1"/>
                </a:solidFill>
                <a:latin typeface="Palatino Linotype"/>
                <a:ea typeface="Palatino Linotype"/>
                <a:cs typeface="Palatino Linotype"/>
                <a:sym typeface="Palatino Linotype"/>
              </a:rPr>
              <a:t>Rockstars</a:t>
            </a:r>
            <a:endParaRPr lang="en-US" sz="2000" dirty="0" smtClean="0">
              <a:solidFill>
                <a:schemeClr val="dk1"/>
              </a:solidFill>
              <a:latin typeface="Palatino Linotype"/>
              <a:ea typeface="Palatino Linotype"/>
              <a:cs typeface="Palatino Linotype"/>
              <a:sym typeface="Palatino Linotype"/>
            </a:endParaRPr>
          </a:p>
          <a:p>
            <a:pPr marL="342900" marR="0" lvl="0" indent="-342900" algn="l" rtl="0">
              <a:lnSpc>
                <a:spcPct val="90000"/>
              </a:lnSpc>
              <a:spcBef>
                <a:spcPts val="1800"/>
              </a:spcBef>
              <a:spcAft>
                <a:spcPts val="0"/>
              </a:spcAft>
              <a:buClr>
                <a:schemeClr val="dk1"/>
              </a:buClr>
              <a:buSzPts val="2000"/>
              <a:buFontTx/>
              <a:buChar char="-"/>
            </a:pPr>
            <a:r>
              <a:rPr lang="en-US" sz="2000" dirty="0" smtClean="0">
                <a:solidFill>
                  <a:schemeClr val="dk1"/>
                </a:solidFill>
                <a:latin typeface="Palatino Linotype"/>
                <a:ea typeface="Palatino Linotype"/>
                <a:cs typeface="Palatino Linotype"/>
                <a:sym typeface="Palatino Linotype"/>
              </a:rPr>
              <a:t>Hit the Button</a:t>
            </a:r>
          </a:p>
          <a:p>
            <a:pPr marL="342900" marR="0" lvl="0" indent="-342900" algn="l" rtl="0">
              <a:lnSpc>
                <a:spcPct val="90000"/>
              </a:lnSpc>
              <a:spcBef>
                <a:spcPts val="1800"/>
              </a:spcBef>
              <a:spcAft>
                <a:spcPts val="0"/>
              </a:spcAft>
              <a:buClr>
                <a:schemeClr val="dk1"/>
              </a:buClr>
              <a:buSzPts val="2000"/>
              <a:buFontTx/>
              <a:buChar char="-"/>
            </a:pPr>
            <a:r>
              <a:rPr lang="en-US" sz="2000" dirty="0" smtClean="0">
                <a:solidFill>
                  <a:schemeClr val="dk1"/>
                </a:solidFill>
                <a:latin typeface="Palatino Linotype"/>
                <a:ea typeface="Palatino Linotype"/>
                <a:cs typeface="Palatino Linotype"/>
                <a:sym typeface="Palatino Linotype"/>
              </a:rPr>
              <a:t>Literacy Planet</a:t>
            </a:r>
            <a:endParaRPr lang="en-US" sz="2000" dirty="0" smtClean="0">
              <a:solidFill>
                <a:schemeClr val="dk1"/>
              </a:solidFill>
              <a:latin typeface="Palatino Linotype"/>
              <a:ea typeface="Palatino Linotype"/>
              <a:cs typeface="Palatino Linotype"/>
              <a:sym typeface="Palatino Linotype"/>
            </a:endParaRPr>
          </a:p>
          <a:p>
            <a:pPr marL="0" marR="0" lvl="0" indent="0" algn="l" rtl="0">
              <a:lnSpc>
                <a:spcPct val="90000"/>
              </a:lnSpc>
              <a:spcBef>
                <a:spcPts val="1800"/>
              </a:spcBef>
              <a:spcAft>
                <a:spcPts val="0"/>
              </a:spcAft>
              <a:buNone/>
            </a:pPr>
            <a:endParaRPr sz="2000" dirty="0">
              <a:solidFill>
                <a:schemeClr val="dk1"/>
              </a:solidFill>
              <a:latin typeface="Palatino Linotype"/>
              <a:ea typeface="Palatino Linotype"/>
              <a:cs typeface="Palatino Linotype"/>
              <a:sym typeface="Palatino Linotype"/>
            </a:endParaRPr>
          </a:p>
          <a:p>
            <a:pPr marL="0" marR="0" lvl="0" indent="0" algn="l" rtl="0">
              <a:lnSpc>
                <a:spcPct val="90000"/>
              </a:lnSpc>
              <a:spcBef>
                <a:spcPts val="1800"/>
              </a:spcBef>
              <a:spcAft>
                <a:spcPts val="0"/>
              </a:spcAft>
              <a:buNone/>
            </a:pPr>
            <a:endParaRPr sz="2000" dirty="0">
              <a:solidFill>
                <a:schemeClr val="dk1"/>
              </a:solidFill>
              <a:latin typeface="Palatino Linotype"/>
              <a:ea typeface="Palatino Linotype"/>
              <a:cs typeface="Palatino Linotype"/>
              <a:sym typeface="Palatino Linotype"/>
            </a:endParaRPr>
          </a:p>
          <a:p>
            <a:pPr marL="223838" marR="0" lvl="0" indent="-96838" algn="l" rtl="0">
              <a:lnSpc>
                <a:spcPct val="90000"/>
              </a:lnSpc>
              <a:spcBef>
                <a:spcPts val="1800"/>
              </a:spcBef>
              <a:spcAft>
                <a:spcPts val="0"/>
              </a:spcAft>
              <a:buClr>
                <a:schemeClr val="dk1"/>
              </a:buClr>
              <a:buSzPts val="2000"/>
              <a:buFont typeface="Arial"/>
              <a:buNone/>
            </a:pPr>
            <a:endParaRPr sz="2000" b="0" i="0" u="none" strike="noStrike" cap="none" dirty="0">
              <a:solidFill>
                <a:schemeClr val="dk1"/>
              </a:solidFill>
              <a:latin typeface="Palatino Linotype"/>
              <a:ea typeface="Palatino Linotype"/>
              <a:cs typeface="Palatino Linotype"/>
              <a:sym typeface="Palatino Linotype"/>
            </a:endParaRPr>
          </a:p>
        </p:txBody>
      </p:sp>
      <p:pic>
        <p:nvPicPr>
          <p:cNvPr id="176" name="Shape 176"/>
          <p:cNvPicPr preferRelativeResize="0"/>
          <p:nvPr/>
        </p:nvPicPr>
        <p:blipFill>
          <a:blip r:embed="rId3">
            <a:alphaModFix/>
          </a:blip>
          <a:stretch>
            <a:fillRect/>
          </a:stretch>
        </p:blipFill>
        <p:spPr>
          <a:xfrm>
            <a:off x="719200" y="1143000"/>
            <a:ext cx="4880625" cy="5191200"/>
          </a:xfrm>
          <a:prstGeom prst="rect">
            <a:avLst/>
          </a:prstGeom>
          <a:noFill/>
          <a:ln>
            <a:noFill/>
          </a:ln>
        </p:spPr>
      </p:pic>
    </p:spTree>
    <p:extLst>
      <p:ext uri="{BB962C8B-B14F-4D97-AF65-F5344CB8AC3E}">
        <p14:creationId xmlns:p14="http://schemas.microsoft.com/office/powerpoint/2010/main" val="151892403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1" y="0"/>
            <a:ext cx="12188825"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Palatino Linotype"/>
              <a:buNone/>
            </a:pPr>
            <a:r>
              <a:rPr lang="en-US" sz="3200" b="0" i="0" u="none" strike="noStrike" cap="none">
                <a:solidFill>
                  <a:schemeClr val="dk1"/>
                </a:solidFill>
                <a:latin typeface="Palatino Linotype"/>
                <a:ea typeface="Palatino Linotype"/>
                <a:cs typeface="Palatino Linotype"/>
                <a:sym typeface="Palatino Linotype"/>
              </a:rPr>
              <a:t>Get Involved!</a:t>
            </a:r>
            <a:endParaRPr sz="3200" b="0" i="0" u="none" strike="noStrike" cap="none">
              <a:solidFill>
                <a:schemeClr val="dk1"/>
              </a:solidFill>
              <a:latin typeface="Palatino Linotype"/>
              <a:ea typeface="Palatino Linotype"/>
              <a:cs typeface="Palatino Linotype"/>
              <a:sym typeface="Palatino Linotype"/>
            </a:endParaRPr>
          </a:p>
        </p:txBody>
      </p:sp>
      <p:sp>
        <p:nvSpPr>
          <p:cNvPr id="183" name="Shape 183"/>
          <p:cNvSpPr txBox="1"/>
          <p:nvPr/>
        </p:nvSpPr>
        <p:spPr>
          <a:xfrm>
            <a:off x="117748" y="1268760"/>
            <a:ext cx="11953328" cy="3352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Font typeface="Arial"/>
              <a:buNone/>
            </a:pPr>
            <a:r>
              <a:rPr lang="en-US" sz="2000">
                <a:solidFill>
                  <a:schemeClr val="dk1"/>
                </a:solidFill>
                <a:latin typeface="Palatino Linotype"/>
                <a:ea typeface="Palatino Linotype"/>
                <a:cs typeface="Palatino Linotype"/>
                <a:sym typeface="Palatino Linotype"/>
              </a:rPr>
              <a:t>As reading is one of our main focuses this year, we would really appreciate any volunteers to listen to readers in school. </a:t>
            </a:r>
            <a:endParaRPr sz="2000">
              <a:solidFill>
                <a:schemeClr val="dk1"/>
              </a:solidFill>
              <a:latin typeface="Palatino Linotype"/>
              <a:ea typeface="Palatino Linotype"/>
              <a:cs typeface="Palatino Linotype"/>
              <a:sym typeface="Palatino Linotype"/>
            </a:endParaRPr>
          </a:p>
          <a:p>
            <a:pPr marL="0" marR="0" lvl="0" indent="0" algn="ctr" rtl="0">
              <a:lnSpc>
                <a:spcPct val="90000"/>
              </a:lnSpc>
              <a:spcBef>
                <a:spcPts val="0"/>
              </a:spcBef>
              <a:spcAft>
                <a:spcPts val="0"/>
              </a:spcAft>
              <a:buClr>
                <a:schemeClr val="dk1"/>
              </a:buClr>
              <a:buFont typeface="Arial"/>
              <a:buNone/>
            </a:pPr>
            <a:endParaRPr sz="2000">
              <a:solidFill>
                <a:schemeClr val="dk1"/>
              </a:solidFill>
              <a:latin typeface="Palatino Linotype"/>
              <a:ea typeface="Palatino Linotype"/>
              <a:cs typeface="Palatino Linotype"/>
              <a:sym typeface="Palatino Linotype"/>
            </a:endParaRPr>
          </a:p>
          <a:p>
            <a:pPr marL="0" marR="0" lvl="0" indent="0" algn="ctr" rtl="0">
              <a:lnSpc>
                <a:spcPct val="90000"/>
              </a:lnSpc>
              <a:spcBef>
                <a:spcPts val="0"/>
              </a:spcBef>
              <a:spcAft>
                <a:spcPts val="0"/>
              </a:spcAft>
              <a:buClr>
                <a:schemeClr val="dk1"/>
              </a:buClr>
              <a:buFont typeface="Arial"/>
              <a:buNone/>
            </a:pPr>
            <a:r>
              <a:rPr lang="en-US" sz="2000">
                <a:solidFill>
                  <a:schemeClr val="dk1"/>
                </a:solidFill>
                <a:latin typeface="Palatino Linotype"/>
                <a:ea typeface="Palatino Linotype"/>
                <a:cs typeface="Palatino Linotype"/>
                <a:sym typeface="Palatino Linotype"/>
              </a:rPr>
              <a:t>We would also appreciate you sharing any other skills you may have to enrich our learning, for example gardening, sewing etc.</a:t>
            </a:r>
            <a:endParaRPr sz="2000">
              <a:solidFill>
                <a:schemeClr val="dk1"/>
              </a:solidFill>
              <a:latin typeface="Palatino Linotype"/>
              <a:ea typeface="Palatino Linotype"/>
              <a:cs typeface="Palatino Linotype"/>
              <a:sym typeface="Palatino Linotype"/>
            </a:endParaRPr>
          </a:p>
          <a:p>
            <a:pPr marL="0" marR="0" lvl="0" indent="0" algn="ctr" rtl="0">
              <a:lnSpc>
                <a:spcPct val="90000"/>
              </a:lnSpc>
              <a:spcBef>
                <a:spcPts val="0"/>
              </a:spcBef>
              <a:spcAft>
                <a:spcPts val="0"/>
              </a:spcAft>
              <a:buClr>
                <a:schemeClr val="dk1"/>
              </a:buClr>
              <a:buFont typeface="Arial"/>
              <a:buNone/>
            </a:pPr>
            <a:endParaRPr sz="2000">
              <a:solidFill>
                <a:schemeClr val="dk1"/>
              </a:solidFill>
              <a:latin typeface="Palatino Linotype"/>
              <a:ea typeface="Palatino Linotype"/>
              <a:cs typeface="Palatino Linotype"/>
              <a:sym typeface="Palatino Linotype"/>
            </a:endParaRPr>
          </a:p>
          <a:p>
            <a:pPr marL="0" marR="0" lvl="0" indent="0" algn="ctr" rtl="0">
              <a:lnSpc>
                <a:spcPct val="90000"/>
              </a:lnSpc>
              <a:spcBef>
                <a:spcPts val="0"/>
              </a:spcBef>
              <a:spcAft>
                <a:spcPts val="0"/>
              </a:spcAft>
              <a:buClr>
                <a:schemeClr val="dk1"/>
              </a:buClr>
              <a:buFont typeface="Arial"/>
              <a:buNone/>
            </a:pPr>
            <a:r>
              <a:rPr lang="en-US" sz="2000">
                <a:solidFill>
                  <a:schemeClr val="dk1"/>
                </a:solidFill>
                <a:latin typeface="Palatino Linotype"/>
                <a:ea typeface="Palatino Linotype"/>
                <a:cs typeface="Palatino Linotype"/>
                <a:sym typeface="Palatino Linotype"/>
              </a:rPr>
              <a:t>As safeguarding is such a priority, any volunteers would need a DBS check through the school. Please see Mrs Leach or Mrs Rosevear about this if you would like to volunteer. </a:t>
            </a:r>
            <a:endParaRPr sz="2000">
              <a:solidFill>
                <a:schemeClr val="dk1"/>
              </a:solidFill>
              <a:latin typeface="Palatino Linotype"/>
              <a:ea typeface="Palatino Linotype"/>
              <a:cs typeface="Palatino Linotype"/>
              <a:sym typeface="Palatino Linotype"/>
            </a:endParaRPr>
          </a:p>
        </p:txBody>
      </p:sp>
      <p:pic>
        <p:nvPicPr>
          <p:cNvPr id="184" name="Shape 184"/>
          <p:cNvPicPr preferRelativeResize="0"/>
          <p:nvPr/>
        </p:nvPicPr>
        <p:blipFill>
          <a:blip r:embed="rId3">
            <a:alphaModFix/>
          </a:blip>
          <a:stretch>
            <a:fillRect/>
          </a:stretch>
        </p:blipFill>
        <p:spPr>
          <a:xfrm>
            <a:off x="0" y="3813125"/>
            <a:ext cx="3917100" cy="2937825"/>
          </a:xfrm>
          <a:prstGeom prst="rect">
            <a:avLst/>
          </a:prstGeom>
          <a:noFill/>
          <a:ln>
            <a:noFill/>
          </a:ln>
        </p:spPr>
      </p:pic>
    </p:spTree>
    <p:extLst>
      <p:ext uri="{BB962C8B-B14F-4D97-AF65-F5344CB8AC3E}">
        <p14:creationId xmlns:p14="http://schemas.microsoft.com/office/powerpoint/2010/main" val="388761103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9755" y="0"/>
            <a:ext cx="12198579"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Palatino Linotype"/>
              <a:buNone/>
            </a:pPr>
            <a:r>
              <a:rPr lang="en-US" sz="3200" b="0" i="0" u="none" strike="noStrike" cap="none">
                <a:solidFill>
                  <a:schemeClr val="dk1"/>
                </a:solidFill>
                <a:latin typeface="Palatino Linotype"/>
                <a:ea typeface="Palatino Linotype"/>
                <a:cs typeface="Palatino Linotype"/>
                <a:sym typeface="Palatino Linotype"/>
              </a:rPr>
              <a:t>Useful Websites</a:t>
            </a:r>
            <a:endParaRPr sz="3200" b="0" i="0" u="none" strike="noStrike" cap="none">
              <a:solidFill>
                <a:schemeClr val="dk1"/>
              </a:solidFill>
              <a:latin typeface="Palatino Linotype"/>
              <a:ea typeface="Palatino Linotype"/>
              <a:cs typeface="Palatino Linotype"/>
              <a:sym typeface="Palatino Linotype"/>
            </a:endParaRPr>
          </a:p>
        </p:txBody>
      </p:sp>
      <p:sp>
        <p:nvSpPr>
          <p:cNvPr id="190" name="Shape 190"/>
          <p:cNvSpPr txBox="1">
            <a:spLocks noGrp="1"/>
          </p:cNvSpPr>
          <p:nvPr>
            <p:ph type="body" idx="2"/>
          </p:nvPr>
        </p:nvSpPr>
        <p:spPr>
          <a:xfrm>
            <a:off x="1522414" y="1988840"/>
            <a:ext cx="9108502" cy="335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a:p>
            <a:pPr marL="0" marR="0" lvl="0" indent="0" algn="l" rtl="0">
              <a:lnSpc>
                <a:spcPct val="90000"/>
              </a:lnSpc>
              <a:spcBef>
                <a:spcPts val="0"/>
              </a:spcBef>
              <a:spcAft>
                <a:spcPts val="0"/>
              </a:spcAft>
              <a:buNone/>
            </a:pPr>
            <a:endParaRPr/>
          </a:p>
          <a:p>
            <a:pPr marL="223838" marR="0" lvl="0" indent="-223838" algn="l" rtl="0">
              <a:lnSpc>
                <a:spcPct val="90000"/>
              </a:lnSpc>
              <a:spcBef>
                <a:spcPts val="1800"/>
              </a:spcBef>
              <a:spcAft>
                <a:spcPts val="0"/>
              </a:spcAft>
              <a:buClr>
                <a:schemeClr val="dk1"/>
              </a:buClr>
              <a:buSzPts val="2000"/>
              <a:buFont typeface="Arial"/>
              <a:buChar char="•"/>
            </a:pPr>
            <a:endParaRPr sz="2000" b="0" i="0" u="none" strike="noStrike" cap="none">
              <a:solidFill>
                <a:schemeClr val="dk1"/>
              </a:solidFill>
              <a:latin typeface="Palatino Linotype"/>
              <a:ea typeface="Palatino Linotype"/>
              <a:cs typeface="Palatino Linotype"/>
              <a:sym typeface="Palatino Linotype"/>
            </a:endParaRPr>
          </a:p>
          <a:p>
            <a:pPr marL="0" marR="0" lvl="0" indent="0" algn="l" rtl="0">
              <a:lnSpc>
                <a:spcPct val="90000"/>
              </a:lnSpc>
              <a:spcBef>
                <a:spcPts val="1800"/>
              </a:spcBef>
              <a:spcAft>
                <a:spcPts val="0"/>
              </a:spcAft>
              <a:buNone/>
            </a:pPr>
            <a:endParaRPr/>
          </a:p>
          <a:p>
            <a:pPr marL="0" marR="0" lvl="0" indent="0" algn="l" rtl="0">
              <a:lnSpc>
                <a:spcPct val="90000"/>
              </a:lnSpc>
              <a:spcBef>
                <a:spcPts val="1800"/>
              </a:spcBef>
              <a:spcAft>
                <a:spcPts val="0"/>
              </a:spcAft>
              <a:buNone/>
            </a:pPr>
            <a:endParaRPr/>
          </a:p>
          <a:p>
            <a:pPr marL="0" marR="0" lvl="0" indent="0" algn="l" rtl="0">
              <a:lnSpc>
                <a:spcPct val="90000"/>
              </a:lnSpc>
              <a:spcBef>
                <a:spcPts val="1800"/>
              </a:spcBef>
              <a:spcAft>
                <a:spcPts val="0"/>
              </a:spcAft>
              <a:buNone/>
            </a:pPr>
            <a:endParaRPr/>
          </a:p>
          <a:p>
            <a:pPr marL="0" marR="0" lvl="0" indent="0" algn="l" rtl="0">
              <a:lnSpc>
                <a:spcPct val="90000"/>
              </a:lnSpc>
              <a:spcBef>
                <a:spcPts val="1800"/>
              </a:spcBef>
              <a:spcAft>
                <a:spcPts val="0"/>
              </a:spcAft>
              <a:buNone/>
            </a:pPr>
            <a:endParaRPr/>
          </a:p>
          <a:p>
            <a:pPr marL="0" marR="0" lvl="0" indent="0" algn="l" rtl="0">
              <a:lnSpc>
                <a:spcPct val="90000"/>
              </a:lnSpc>
              <a:spcBef>
                <a:spcPts val="1800"/>
              </a:spcBef>
              <a:spcAft>
                <a:spcPts val="0"/>
              </a:spcAft>
              <a:buNone/>
            </a:pPr>
            <a:endParaRPr/>
          </a:p>
          <a:p>
            <a:pPr marL="0" marR="0" lvl="0" indent="0" algn="l" rtl="0">
              <a:lnSpc>
                <a:spcPct val="90000"/>
              </a:lnSpc>
              <a:spcBef>
                <a:spcPts val="1800"/>
              </a:spcBef>
              <a:spcAft>
                <a:spcPts val="0"/>
              </a:spcAft>
              <a:buNone/>
            </a:pPr>
            <a:r>
              <a:rPr lang="en-US"/>
              <a:t>Doodlemaths app - this does require a subscription that will cost you £2.99 for a year.</a:t>
            </a:r>
            <a:endParaRPr/>
          </a:p>
          <a:p>
            <a:pPr marL="0" marR="0" lvl="0" indent="0" algn="l" rtl="0">
              <a:lnSpc>
                <a:spcPct val="90000"/>
              </a:lnSpc>
              <a:spcBef>
                <a:spcPts val="1800"/>
              </a:spcBef>
              <a:spcAft>
                <a:spcPts val="0"/>
              </a:spcAft>
              <a:buNone/>
            </a:pPr>
            <a:endParaRPr/>
          </a:p>
        </p:txBody>
      </p:sp>
      <p:pic>
        <p:nvPicPr>
          <p:cNvPr id="191" name="Shape 191"/>
          <p:cNvPicPr preferRelativeResize="0"/>
          <p:nvPr/>
        </p:nvPicPr>
        <p:blipFill>
          <a:blip r:embed="rId3">
            <a:alphaModFix/>
          </a:blip>
          <a:stretch>
            <a:fillRect/>
          </a:stretch>
        </p:blipFill>
        <p:spPr>
          <a:xfrm>
            <a:off x="332200" y="2653925"/>
            <a:ext cx="5732350" cy="1659425"/>
          </a:xfrm>
          <a:prstGeom prst="rect">
            <a:avLst/>
          </a:prstGeom>
          <a:noFill/>
          <a:ln>
            <a:noFill/>
          </a:ln>
        </p:spPr>
      </p:pic>
      <p:pic>
        <p:nvPicPr>
          <p:cNvPr id="192" name="Shape 192"/>
          <p:cNvPicPr preferRelativeResize="0"/>
          <p:nvPr/>
        </p:nvPicPr>
        <p:blipFill>
          <a:blip r:embed="rId4">
            <a:alphaModFix/>
          </a:blip>
          <a:stretch>
            <a:fillRect/>
          </a:stretch>
        </p:blipFill>
        <p:spPr>
          <a:xfrm>
            <a:off x="6900839" y="1326972"/>
            <a:ext cx="4672463" cy="2259648"/>
          </a:xfrm>
          <a:prstGeom prst="rect">
            <a:avLst/>
          </a:prstGeom>
          <a:noFill/>
          <a:ln>
            <a:noFill/>
          </a:ln>
        </p:spPr>
      </p:pic>
      <p:pic>
        <p:nvPicPr>
          <p:cNvPr id="193" name="Shape 193"/>
          <p:cNvPicPr preferRelativeResize="0"/>
          <p:nvPr/>
        </p:nvPicPr>
        <p:blipFill>
          <a:blip r:embed="rId5">
            <a:alphaModFix/>
          </a:blip>
          <a:stretch>
            <a:fillRect/>
          </a:stretch>
        </p:blipFill>
        <p:spPr>
          <a:xfrm>
            <a:off x="820471" y="1326972"/>
            <a:ext cx="2629601" cy="1143000"/>
          </a:xfrm>
          <a:prstGeom prst="rect">
            <a:avLst/>
          </a:prstGeom>
          <a:noFill/>
          <a:ln>
            <a:noFill/>
          </a:ln>
        </p:spPr>
      </p:pic>
      <p:pic>
        <p:nvPicPr>
          <p:cNvPr id="194" name="Shape 194"/>
          <p:cNvPicPr preferRelativeResize="0"/>
          <p:nvPr/>
        </p:nvPicPr>
        <p:blipFill>
          <a:blip r:embed="rId6">
            <a:alphaModFix/>
          </a:blip>
          <a:stretch>
            <a:fillRect/>
          </a:stretch>
        </p:blipFill>
        <p:spPr>
          <a:xfrm>
            <a:off x="3450072" y="4045483"/>
            <a:ext cx="3883100" cy="1564025"/>
          </a:xfrm>
          <a:prstGeom prst="rect">
            <a:avLst/>
          </a:prstGeom>
          <a:noFill/>
          <a:ln>
            <a:noFill/>
          </a:ln>
        </p:spPr>
      </p:pic>
      <p:pic>
        <p:nvPicPr>
          <p:cNvPr id="1026" name="Picture 2" descr="Image result for hit the button logo"/>
          <p:cNvPicPr>
            <a:picLocks noChangeAspect="1" noChangeArrowheads="1"/>
          </p:cNvPicPr>
          <p:nvPr/>
        </p:nvPicPr>
        <p:blipFill rotWithShape="1">
          <a:blip r:embed="rId7">
            <a:extLst>
              <a:ext uri="{28A0092B-C50C-407E-A947-70E740481C1C}">
                <a14:useLocalDpi xmlns:a14="http://schemas.microsoft.com/office/drawing/2010/main" val="0"/>
              </a:ext>
            </a:extLst>
          </a:blip>
          <a:srcRect l="31952" t="16148" r="31868" b="15849"/>
          <a:stretch/>
        </p:blipFill>
        <p:spPr bwMode="auto">
          <a:xfrm>
            <a:off x="8880674" y="3556822"/>
            <a:ext cx="2067000" cy="203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5897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88764" y="113500"/>
            <a:ext cx="9601200" cy="1143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4800"/>
              <a:t>Contact us</a:t>
            </a:r>
            <a:endParaRPr sz="4800"/>
          </a:p>
        </p:txBody>
      </p:sp>
      <p:sp>
        <p:nvSpPr>
          <p:cNvPr id="201" name="Shape 201"/>
          <p:cNvSpPr txBox="1"/>
          <p:nvPr/>
        </p:nvSpPr>
        <p:spPr>
          <a:xfrm>
            <a:off x="388775" y="622050"/>
            <a:ext cx="11616600" cy="6033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US" sz="2400" dirty="0">
                <a:solidFill>
                  <a:schemeClr val="dk1"/>
                </a:solidFill>
                <a:latin typeface="Trebuchet MS"/>
                <a:ea typeface="Trebuchet MS"/>
                <a:cs typeface="Trebuchet MS"/>
                <a:sym typeface="Trebuchet MS"/>
              </a:rPr>
              <a:t>We are always here to answer any queries or help you with any concerns as best we can. If you would like to contact us please use the following avenues:</a:t>
            </a:r>
            <a:endParaRPr sz="2400" dirty="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None/>
            </a:pPr>
            <a:r>
              <a:rPr lang="en-US" sz="2400" dirty="0">
                <a:solidFill>
                  <a:schemeClr val="dk1"/>
                </a:solidFill>
                <a:latin typeface="Trebuchet MS"/>
                <a:ea typeface="Trebuchet MS"/>
                <a:cs typeface="Trebuchet MS"/>
                <a:sym typeface="Trebuchet MS"/>
              </a:rPr>
              <a:t>Email – </a:t>
            </a:r>
            <a:r>
              <a:rPr lang="en-US" sz="2400" u="sng" dirty="0" smtClean="0">
                <a:solidFill>
                  <a:schemeClr val="hlink"/>
                </a:solidFill>
                <a:latin typeface="Trebuchet MS"/>
                <a:ea typeface="Trebuchet MS"/>
                <a:cs typeface="Trebuchet MS"/>
                <a:sym typeface="Trebuchet MS"/>
                <a:hlinkClick r:id="rId3"/>
              </a:rPr>
              <a:t>acairns@holycross.plymouth.sch.uk</a:t>
            </a:r>
            <a:endParaRPr lang="en-US" sz="2400" u="sng" dirty="0">
              <a:solidFill>
                <a:schemeClr val="hlink"/>
              </a:solidFill>
              <a:latin typeface="Trebuchet MS"/>
              <a:ea typeface="Trebuchet MS"/>
              <a:cs typeface="Trebuchet MS"/>
              <a:sym typeface="Trebuchet MS"/>
            </a:endParaRPr>
          </a:p>
          <a:p>
            <a:pPr marL="0" lvl="0" indent="0" rtl="0">
              <a:lnSpc>
                <a:spcPct val="115000"/>
              </a:lnSpc>
              <a:spcBef>
                <a:spcPts val="0"/>
              </a:spcBef>
              <a:spcAft>
                <a:spcPts val="0"/>
              </a:spcAft>
              <a:buNone/>
            </a:pPr>
            <a:r>
              <a:rPr lang="en-US" sz="2400" dirty="0" smtClean="0">
                <a:solidFill>
                  <a:schemeClr val="tx1"/>
                </a:solidFill>
                <a:latin typeface="Trebuchet MS"/>
                <a:ea typeface="Trebuchet MS"/>
                <a:cs typeface="Trebuchet MS"/>
                <a:sym typeface="Trebuchet MS"/>
              </a:rPr>
              <a:t>In September: </a:t>
            </a:r>
            <a:r>
              <a:rPr lang="en-US" sz="2400" u="sng" dirty="0" smtClean="0">
                <a:solidFill>
                  <a:schemeClr val="hlink"/>
                </a:solidFill>
                <a:latin typeface="Trebuchet MS"/>
                <a:ea typeface="Trebuchet MS"/>
                <a:cs typeface="Trebuchet MS"/>
                <a:sym typeface="Trebuchet MS"/>
              </a:rPr>
              <a:t>achantler@holycross.Plymouth.sch.uk</a:t>
            </a:r>
            <a:endParaRPr sz="2400" dirty="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None/>
            </a:pPr>
            <a:r>
              <a:rPr lang="en-US" sz="2400" dirty="0">
                <a:solidFill>
                  <a:schemeClr val="dk1"/>
                </a:solidFill>
                <a:latin typeface="Trebuchet MS"/>
                <a:ea typeface="Trebuchet MS"/>
                <a:cs typeface="Trebuchet MS"/>
                <a:sym typeface="Trebuchet MS"/>
              </a:rPr>
              <a:t>Arrange a meeting after school – contact me via email, Class Dojo or at the end of the school day.</a:t>
            </a:r>
            <a:endParaRPr sz="2400" dirty="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None/>
            </a:pPr>
            <a:r>
              <a:rPr lang="en-US" sz="2400" dirty="0">
                <a:solidFill>
                  <a:schemeClr val="dk1"/>
                </a:solidFill>
                <a:latin typeface="Trebuchet MS"/>
                <a:ea typeface="Trebuchet MS"/>
                <a:cs typeface="Trebuchet MS"/>
                <a:sym typeface="Trebuchet MS"/>
              </a:rPr>
              <a:t>Unfortunately, teachers are unavailable in the mornings as we are busy in class with children from 8.30. Any urgent messages can be passed on through staff on the door.</a:t>
            </a:r>
            <a:endParaRPr sz="2400" dirty="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45526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0" y="0"/>
            <a:ext cx="12188700" cy="1143000"/>
          </a:xfrm>
          <a:prstGeom prst="rect">
            <a:avLst/>
          </a:prstGeom>
        </p:spPr>
        <p:txBody>
          <a:bodyPr wrap="square" lIns="91425" tIns="91425" rIns="91425" bIns="91425" anchor="b" anchorCtr="0">
            <a:noAutofit/>
          </a:bodyPr>
          <a:lstStyle/>
          <a:p>
            <a:pPr lvl="0" algn="ctr">
              <a:spcBef>
                <a:spcPts val="0"/>
              </a:spcBef>
              <a:buNone/>
            </a:pPr>
            <a:r>
              <a:rPr lang="en-US"/>
              <a:t>Marking Policy</a:t>
            </a:r>
          </a:p>
        </p:txBody>
      </p:sp>
      <p:sp>
        <p:nvSpPr>
          <p:cNvPr id="208" name="Shape 208"/>
          <p:cNvSpPr txBox="1"/>
          <p:nvPr/>
        </p:nvSpPr>
        <p:spPr>
          <a:xfrm>
            <a:off x="297212" y="1143000"/>
            <a:ext cx="11594400" cy="2335200"/>
          </a:xfrm>
          <a:prstGeom prst="rect">
            <a:avLst/>
          </a:prstGeom>
          <a:noFill/>
          <a:ln>
            <a:noFill/>
          </a:ln>
        </p:spPr>
        <p:txBody>
          <a:bodyPr wrap="square" lIns="91425" tIns="91425" rIns="91425" bIns="91425" anchor="ctr" anchorCtr="0">
            <a:noAutofit/>
          </a:bodyPr>
          <a:lstStyle/>
          <a:p>
            <a:pPr marL="457200" lvl="0" indent="-368300" rtl="0">
              <a:spcBef>
                <a:spcPts val="0"/>
              </a:spcBef>
              <a:buSzPct val="100000"/>
              <a:buFont typeface="Palatino Linotype"/>
              <a:buChar char="●"/>
            </a:pPr>
            <a:r>
              <a:rPr lang="en-US" sz="2200">
                <a:solidFill>
                  <a:schemeClr val="dk1"/>
                </a:solidFill>
                <a:latin typeface="Palatino Linotype"/>
                <a:ea typeface="Palatino Linotype"/>
                <a:cs typeface="Palatino Linotype"/>
                <a:sym typeface="Palatino Linotype"/>
              </a:rPr>
              <a:t>Children feed back to one another often against clear criteria</a:t>
            </a:r>
          </a:p>
          <a:p>
            <a:pPr marL="457200" lvl="0" indent="-368300" rtl="0">
              <a:spcBef>
                <a:spcPts val="0"/>
              </a:spcBef>
              <a:buClr>
                <a:schemeClr val="dk1"/>
              </a:buClr>
              <a:buSzPct val="100000"/>
              <a:buFont typeface="Palatino Linotype"/>
              <a:buChar char="●"/>
            </a:pPr>
            <a:r>
              <a:rPr lang="en-US" sz="2200">
                <a:solidFill>
                  <a:schemeClr val="dk1"/>
                </a:solidFill>
                <a:latin typeface="Palatino Linotype"/>
                <a:ea typeface="Palatino Linotype"/>
                <a:cs typeface="Palatino Linotype"/>
                <a:sym typeface="Palatino Linotype"/>
              </a:rPr>
              <a:t>Children are encouraged to keep a log/track of their next steps in reading, writing and mathematics</a:t>
            </a:r>
          </a:p>
          <a:p>
            <a:pPr marL="457200" lvl="0" indent="-368300" rtl="0">
              <a:spcBef>
                <a:spcPts val="0"/>
              </a:spcBef>
              <a:buClr>
                <a:schemeClr val="dk1"/>
              </a:buClr>
              <a:buSzPct val="100000"/>
              <a:buFont typeface="Palatino Linotype"/>
              <a:buChar char="●"/>
            </a:pPr>
            <a:r>
              <a:rPr lang="en-US" sz="2200">
                <a:solidFill>
                  <a:schemeClr val="dk1"/>
                </a:solidFill>
                <a:latin typeface="Palatino Linotype"/>
                <a:ea typeface="Palatino Linotype"/>
                <a:cs typeface="Palatino Linotype"/>
                <a:sym typeface="Palatino Linotype"/>
              </a:rPr>
              <a:t>Children are encouraged to talk about their progress and what they need to do next</a:t>
            </a:r>
          </a:p>
          <a:p>
            <a:pPr marL="457200" lvl="0" indent="-368300" rtl="0">
              <a:spcBef>
                <a:spcPts val="0"/>
              </a:spcBef>
              <a:buClr>
                <a:schemeClr val="dk1"/>
              </a:buClr>
              <a:buSzPct val="100000"/>
              <a:buFont typeface="Palatino Linotype"/>
              <a:buChar char="●"/>
            </a:pPr>
            <a:r>
              <a:rPr lang="en-US" sz="2200">
                <a:solidFill>
                  <a:schemeClr val="dk1"/>
                </a:solidFill>
                <a:latin typeface="Palatino Linotype"/>
                <a:ea typeface="Palatino Linotype"/>
                <a:cs typeface="Palatino Linotype"/>
                <a:sym typeface="Palatino Linotype"/>
              </a:rPr>
              <a:t>Feedback from adults will be immediate and verbal wherever possible</a:t>
            </a:r>
          </a:p>
          <a:p>
            <a:pPr marL="457200" lvl="0" indent="-368300" rtl="0">
              <a:spcBef>
                <a:spcPts val="0"/>
              </a:spcBef>
              <a:buClr>
                <a:schemeClr val="dk1"/>
              </a:buClr>
              <a:buSzPct val="100000"/>
              <a:buFont typeface="Palatino Linotype"/>
              <a:buChar char="●"/>
            </a:pPr>
            <a:r>
              <a:rPr lang="en-US" sz="2200">
                <a:solidFill>
                  <a:schemeClr val="dk1"/>
                </a:solidFill>
                <a:latin typeface="Palatino Linotype"/>
                <a:ea typeface="Palatino Linotype"/>
                <a:cs typeface="Palatino Linotype"/>
                <a:sym typeface="Palatino Linotype"/>
              </a:rPr>
              <a:t>All written feedback must indicate clearly how to improve</a:t>
            </a:r>
          </a:p>
          <a:p>
            <a:pPr lvl="0" rtl="0">
              <a:spcBef>
                <a:spcPts val="0"/>
              </a:spcBef>
              <a:buNone/>
            </a:pPr>
            <a:endParaRPr sz="2200">
              <a:solidFill>
                <a:schemeClr val="dk1"/>
              </a:solidFill>
              <a:latin typeface="Palatino Linotype"/>
              <a:ea typeface="Palatino Linotype"/>
              <a:cs typeface="Palatino Linotype"/>
              <a:sym typeface="Palatino Linotype"/>
            </a:endParaRPr>
          </a:p>
        </p:txBody>
      </p:sp>
      <p:sp>
        <p:nvSpPr>
          <p:cNvPr id="209" name="Shape 209"/>
          <p:cNvSpPr txBox="1">
            <a:spLocks noGrp="1"/>
          </p:cNvSpPr>
          <p:nvPr>
            <p:ph type="title"/>
          </p:nvPr>
        </p:nvSpPr>
        <p:spPr>
          <a:xfrm>
            <a:off x="0" y="3206975"/>
            <a:ext cx="12188700" cy="687000"/>
          </a:xfrm>
          <a:prstGeom prst="rect">
            <a:avLst/>
          </a:prstGeom>
        </p:spPr>
        <p:txBody>
          <a:bodyPr wrap="square" lIns="91425" tIns="91425" rIns="91425" bIns="91425" anchor="b" anchorCtr="0">
            <a:noAutofit/>
          </a:bodyPr>
          <a:lstStyle/>
          <a:p>
            <a:pPr lvl="0" algn="ctr" rtl="0">
              <a:spcBef>
                <a:spcPts val="0"/>
              </a:spcBef>
              <a:buNone/>
            </a:pPr>
            <a:r>
              <a:rPr lang="en-US"/>
              <a:t>Purple Polishing Pen</a:t>
            </a:r>
          </a:p>
        </p:txBody>
      </p:sp>
      <p:sp>
        <p:nvSpPr>
          <p:cNvPr id="210" name="Shape 210"/>
          <p:cNvSpPr txBox="1"/>
          <p:nvPr/>
        </p:nvSpPr>
        <p:spPr>
          <a:xfrm>
            <a:off x="297212" y="3976200"/>
            <a:ext cx="11594400" cy="2335200"/>
          </a:xfrm>
          <a:prstGeom prst="rect">
            <a:avLst/>
          </a:prstGeom>
          <a:noFill/>
          <a:ln>
            <a:noFill/>
          </a:ln>
        </p:spPr>
        <p:txBody>
          <a:bodyPr wrap="square" lIns="91425" tIns="91425" rIns="91425" bIns="91425" anchor="ctr" anchorCtr="0">
            <a:noAutofit/>
          </a:bodyPr>
          <a:lstStyle/>
          <a:p>
            <a:pPr marL="457200" lvl="0" indent="-368300" rtl="0">
              <a:spcBef>
                <a:spcPts val="0"/>
              </a:spcBef>
              <a:buClr>
                <a:schemeClr val="dk1"/>
              </a:buClr>
              <a:buSzPct val="100000"/>
              <a:buFont typeface="Palatino Linotype"/>
              <a:buChar char="●"/>
            </a:pPr>
            <a:r>
              <a:rPr lang="en-US" sz="2200">
                <a:solidFill>
                  <a:schemeClr val="dk1"/>
                </a:solidFill>
                <a:latin typeface="Palatino Linotype"/>
                <a:ea typeface="Palatino Linotype"/>
                <a:cs typeface="Palatino Linotype"/>
                <a:sym typeface="Palatino Linotype"/>
              </a:rPr>
              <a:t>We encourage children to learn from their mistakes. Sometimes if we place too much emphasis  on getting it right the first time round, children can become too nervous to have a go. To help children feel comfortable in the learning environment we use the purple polishing pen. This system allows children to indicate where they have edited their work or responded to teacher feedback. This is a great way to develop editing skills.</a:t>
            </a:r>
          </a:p>
          <a:p>
            <a:pPr lvl="0" rtl="0">
              <a:spcBef>
                <a:spcPts val="0"/>
              </a:spcBef>
              <a:buNone/>
            </a:pPr>
            <a:endParaRPr sz="2200">
              <a:solidFill>
                <a:schemeClr val="dk1"/>
              </a:solidFill>
              <a:latin typeface="Palatino Linotype"/>
              <a:ea typeface="Palatino Linotype"/>
              <a:cs typeface="Palatino Linotype"/>
              <a:sym typeface="Palatino Linotype"/>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p:nvPr/>
        </p:nvSpPr>
        <p:spPr>
          <a:xfrm>
            <a:off x="5465896" y="4036186"/>
            <a:ext cx="5766212" cy="30000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US" sz="2800" dirty="0">
                <a:solidFill>
                  <a:schemeClr val="dk1"/>
                </a:solidFill>
                <a:latin typeface="Palatino Linotype"/>
                <a:ea typeface="Palatino Linotype"/>
                <a:cs typeface="Palatino Linotype"/>
                <a:sym typeface="Palatino Linotype"/>
              </a:rPr>
              <a:t>Please feel free to stay behind if you have any questions.</a:t>
            </a:r>
            <a:endParaRPr sz="2800" dirty="0"/>
          </a:p>
        </p:txBody>
      </p:sp>
      <p:sp>
        <p:nvSpPr>
          <p:cNvPr id="208" name="Shape 208"/>
          <p:cNvSpPr txBox="1"/>
          <p:nvPr/>
        </p:nvSpPr>
        <p:spPr>
          <a:xfrm>
            <a:off x="600502" y="3858000"/>
            <a:ext cx="6447872" cy="30000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US" sz="5400" dirty="0">
                <a:solidFill>
                  <a:schemeClr val="dk1"/>
                </a:solidFill>
                <a:latin typeface="Palatino Linotype"/>
                <a:ea typeface="Palatino Linotype"/>
                <a:cs typeface="Palatino Linotype"/>
                <a:sym typeface="Palatino Linotype"/>
              </a:rPr>
              <a:t>Thank you!</a:t>
            </a:r>
            <a:endParaRPr sz="5400" dirty="0">
              <a:solidFill>
                <a:schemeClr val="dk1"/>
              </a:solidFill>
              <a:latin typeface="Palatino Linotype"/>
              <a:ea typeface="Palatino Linotype"/>
              <a:cs typeface="Palatino Linotype"/>
              <a:sym typeface="Palatino Linotype"/>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7" y="0"/>
            <a:ext cx="12170738" cy="4505032"/>
          </a:xfrm>
          <a:prstGeom prst="rect">
            <a:avLst/>
          </a:prstGeom>
        </p:spPr>
      </p:pic>
    </p:spTree>
    <p:extLst>
      <p:ext uri="{BB962C8B-B14F-4D97-AF65-F5344CB8AC3E}">
        <p14:creationId xmlns:p14="http://schemas.microsoft.com/office/powerpoint/2010/main" val="403192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0" y="0"/>
            <a:ext cx="8475300" cy="6858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2400" b="1" u="sng" dirty="0"/>
              <a:t>The School Day</a:t>
            </a:r>
            <a:endParaRPr sz="2400" b="1" u="sng" dirty="0"/>
          </a:p>
          <a:p>
            <a:pPr marL="0" lvl="0" indent="0">
              <a:spcBef>
                <a:spcPts val="0"/>
              </a:spcBef>
              <a:spcAft>
                <a:spcPts val="0"/>
              </a:spcAft>
              <a:buNone/>
            </a:pPr>
            <a:endParaRPr sz="2400" u="sng" dirty="0"/>
          </a:p>
          <a:p>
            <a:pPr marL="0" lvl="0" indent="0">
              <a:spcBef>
                <a:spcPts val="0"/>
              </a:spcBef>
              <a:spcAft>
                <a:spcPts val="0"/>
              </a:spcAft>
              <a:buNone/>
            </a:pPr>
            <a:r>
              <a:rPr lang="en-US" sz="2400" b="1" dirty="0">
                <a:solidFill>
                  <a:srgbClr val="FF0000"/>
                </a:solidFill>
              </a:rPr>
              <a:t>08:30 – 08:50</a:t>
            </a:r>
            <a:r>
              <a:rPr lang="en-US" sz="2400" dirty="0">
                <a:solidFill>
                  <a:srgbClr val="FF0000"/>
                </a:solidFill>
              </a:rPr>
              <a:t> – School begins (Early morning learning time) </a:t>
            </a:r>
            <a:r>
              <a:rPr lang="en-US" sz="2400" b="1" dirty="0"/>
              <a:t>08:50 – </a:t>
            </a:r>
            <a:r>
              <a:rPr lang="en-US" sz="2400" b="1" dirty="0" smtClean="0"/>
              <a:t>09:00 </a:t>
            </a:r>
            <a:r>
              <a:rPr lang="en-US" sz="2400" dirty="0"/>
              <a:t>- Registration </a:t>
            </a:r>
            <a:endParaRPr sz="2400" dirty="0"/>
          </a:p>
          <a:p>
            <a:pPr marL="0" lvl="0" indent="0">
              <a:spcBef>
                <a:spcPts val="0"/>
              </a:spcBef>
              <a:spcAft>
                <a:spcPts val="0"/>
              </a:spcAft>
              <a:buNone/>
            </a:pPr>
            <a:r>
              <a:rPr lang="en-US" sz="2400" b="1" dirty="0"/>
              <a:t>09:00 – 09:20 </a:t>
            </a:r>
            <a:r>
              <a:rPr lang="en-US" sz="2400" dirty="0"/>
              <a:t>– RWI Phonics/Spellings</a:t>
            </a:r>
            <a:endParaRPr sz="2400" dirty="0"/>
          </a:p>
          <a:p>
            <a:pPr marL="0" lvl="0" indent="0">
              <a:spcBef>
                <a:spcPts val="0"/>
              </a:spcBef>
              <a:spcAft>
                <a:spcPts val="0"/>
              </a:spcAft>
              <a:buNone/>
            </a:pPr>
            <a:r>
              <a:rPr lang="en-US" sz="2400" b="1" dirty="0"/>
              <a:t>09:20 - 10:00 </a:t>
            </a:r>
            <a:r>
              <a:rPr lang="en-US" sz="2400" dirty="0"/>
              <a:t>- Reading</a:t>
            </a:r>
            <a:endParaRPr sz="2400" dirty="0"/>
          </a:p>
          <a:p>
            <a:pPr marL="0" lvl="0" indent="0">
              <a:spcBef>
                <a:spcPts val="0"/>
              </a:spcBef>
              <a:spcAft>
                <a:spcPts val="0"/>
              </a:spcAft>
              <a:buNone/>
            </a:pPr>
            <a:r>
              <a:rPr lang="en-US" sz="2400" b="1" dirty="0"/>
              <a:t>10:00 - 10:45 </a:t>
            </a:r>
            <a:r>
              <a:rPr lang="en-US" sz="2400" dirty="0"/>
              <a:t>- Writing</a:t>
            </a:r>
            <a:endParaRPr sz="2400" dirty="0"/>
          </a:p>
          <a:p>
            <a:pPr marL="0" lvl="0" indent="0">
              <a:spcBef>
                <a:spcPts val="0"/>
              </a:spcBef>
              <a:spcAft>
                <a:spcPts val="0"/>
              </a:spcAft>
              <a:buNone/>
            </a:pPr>
            <a:r>
              <a:rPr lang="en-US" sz="2400" b="1" dirty="0">
                <a:solidFill>
                  <a:srgbClr val="FF0000"/>
                </a:solidFill>
              </a:rPr>
              <a:t>10:45 – 11:00 </a:t>
            </a:r>
            <a:r>
              <a:rPr lang="en-US" sz="2400" dirty="0">
                <a:solidFill>
                  <a:srgbClr val="FF0000"/>
                </a:solidFill>
              </a:rPr>
              <a:t>– Break </a:t>
            </a:r>
            <a:endParaRPr sz="2400" dirty="0">
              <a:solidFill>
                <a:srgbClr val="FF0000"/>
              </a:solidFill>
            </a:endParaRPr>
          </a:p>
          <a:p>
            <a:pPr marL="0" lvl="0" indent="0">
              <a:spcBef>
                <a:spcPts val="0"/>
              </a:spcBef>
              <a:spcAft>
                <a:spcPts val="0"/>
              </a:spcAft>
              <a:buNone/>
            </a:pPr>
            <a:r>
              <a:rPr lang="en-US" sz="2400" b="1" dirty="0"/>
              <a:t>11:00 – 12:00 </a:t>
            </a:r>
            <a:r>
              <a:rPr lang="en-US" sz="2400" dirty="0"/>
              <a:t>- Maths </a:t>
            </a:r>
            <a:endParaRPr sz="2400" dirty="0"/>
          </a:p>
          <a:p>
            <a:pPr marL="0" lvl="0" indent="0">
              <a:spcBef>
                <a:spcPts val="0"/>
              </a:spcBef>
              <a:spcAft>
                <a:spcPts val="0"/>
              </a:spcAft>
              <a:buNone/>
            </a:pPr>
            <a:r>
              <a:rPr lang="en-US" sz="2400" b="1" dirty="0"/>
              <a:t>12:00 - 12:15 </a:t>
            </a:r>
            <a:r>
              <a:rPr lang="en-US" sz="2400" dirty="0"/>
              <a:t>Mental Maths</a:t>
            </a:r>
            <a:endParaRPr sz="2400" dirty="0"/>
          </a:p>
          <a:p>
            <a:pPr marL="0" lvl="0" indent="0">
              <a:spcBef>
                <a:spcPts val="0"/>
              </a:spcBef>
              <a:spcAft>
                <a:spcPts val="0"/>
              </a:spcAft>
              <a:buNone/>
            </a:pPr>
            <a:r>
              <a:rPr lang="en-US" sz="2400" b="1" dirty="0">
                <a:solidFill>
                  <a:srgbClr val="FF0000"/>
                </a:solidFill>
              </a:rPr>
              <a:t>12:15 – 13:00 </a:t>
            </a:r>
            <a:r>
              <a:rPr lang="en-US" sz="2400" dirty="0">
                <a:solidFill>
                  <a:srgbClr val="FF0000"/>
                </a:solidFill>
              </a:rPr>
              <a:t>– Lunch </a:t>
            </a:r>
            <a:endParaRPr sz="2400" dirty="0">
              <a:solidFill>
                <a:srgbClr val="FF0000"/>
              </a:solidFill>
            </a:endParaRPr>
          </a:p>
          <a:p>
            <a:pPr marL="0" lvl="0" indent="0">
              <a:spcBef>
                <a:spcPts val="0"/>
              </a:spcBef>
              <a:spcAft>
                <a:spcPts val="0"/>
              </a:spcAft>
              <a:buNone/>
            </a:pPr>
            <a:r>
              <a:rPr lang="en-US" sz="2400" b="1" dirty="0"/>
              <a:t>13:05 – 15:00 </a:t>
            </a:r>
            <a:r>
              <a:rPr lang="en-US" sz="2400" dirty="0"/>
              <a:t>– Afternoon sessions </a:t>
            </a:r>
            <a:endParaRPr sz="2400" dirty="0"/>
          </a:p>
          <a:p>
            <a:pPr marL="0" lvl="0" indent="0">
              <a:spcBef>
                <a:spcPts val="0"/>
              </a:spcBef>
              <a:spcAft>
                <a:spcPts val="0"/>
              </a:spcAft>
              <a:buNone/>
            </a:pPr>
            <a:r>
              <a:rPr lang="en-US" sz="2400" b="1" dirty="0"/>
              <a:t>15:00 – 15:15 </a:t>
            </a:r>
            <a:r>
              <a:rPr lang="en-US" sz="2400" dirty="0"/>
              <a:t>– Whole class story </a:t>
            </a:r>
            <a:endParaRPr sz="2400" dirty="0"/>
          </a:p>
          <a:p>
            <a:pPr marL="0" lvl="0" indent="0" rtl="0">
              <a:spcBef>
                <a:spcPts val="0"/>
              </a:spcBef>
              <a:spcAft>
                <a:spcPts val="0"/>
              </a:spcAft>
              <a:buNone/>
            </a:pPr>
            <a:r>
              <a:rPr lang="en-US" sz="2400" b="1" dirty="0">
                <a:solidFill>
                  <a:srgbClr val="FF0000"/>
                </a:solidFill>
              </a:rPr>
              <a:t>15:15</a:t>
            </a:r>
            <a:r>
              <a:rPr lang="en-US" sz="2400" dirty="0">
                <a:solidFill>
                  <a:srgbClr val="FF0000"/>
                </a:solidFill>
              </a:rPr>
              <a:t> – School ends</a:t>
            </a:r>
            <a:endParaRPr sz="2400" dirty="0">
              <a:solidFill>
                <a:srgbClr val="FF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657"/>
          <a:stretch/>
        </p:blipFill>
        <p:spPr>
          <a:xfrm>
            <a:off x="9198590" y="78473"/>
            <a:ext cx="2925953" cy="3578274"/>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8868"/>
          <a:stretch/>
        </p:blipFill>
        <p:spPr>
          <a:xfrm>
            <a:off x="9198589" y="3506195"/>
            <a:ext cx="2925953" cy="3165183"/>
          </a:xfrm>
          <a:prstGeom prst="rect">
            <a:avLst/>
          </a:prstGeom>
          <a:ln>
            <a:noFill/>
          </a:ln>
          <a:effectLst>
            <a:softEdge rad="112500"/>
          </a:effectLst>
        </p:spPr>
      </p:pic>
    </p:spTree>
    <p:extLst>
      <p:ext uri="{BB962C8B-B14F-4D97-AF65-F5344CB8AC3E}">
        <p14:creationId xmlns:p14="http://schemas.microsoft.com/office/powerpoint/2010/main" val="3848196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6613" y="2590800"/>
            <a:ext cx="3276599" cy="192405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Font typeface="Palatino Linotype"/>
              <a:buNone/>
            </a:pPr>
            <a:r>
              <a:rPr lang="en-US" sz="3200" b="0" i="0" u="none" strike="noStrike" cap="none">
                <a:solidFill>
                  <a:schemeClr val="dk1"/>
                </a:solidFill>
                <a:latin typeface="Palatino Linotype"/>
                <a:ea typeface="Palatino Linotype"/>
                <a:cs typeface="Palatino Linotype"/>
                <a:sym typeface="Palatino Linotype"/>
              </a:rPr>
              <a:t>The Curriculum</a:t>
            </a:r>
            <a:endParaRPr sz="3200" b="0" i="0" u="none" strike="noStrike" cap="none">
              <a:solidFill>
                <a:schemeClr val="dk1"/>
              </a:solidFill>
              <a:latin typeface="Palatino Linotype"/>
              <a:ea typeface="Palatino Linotype"/>
              <a:cs typeface="Palatino Linotype"/>
              <a:sym typeface="Palatino Linotype"/>
            </a:endParaRPr>
          </a:p>
        </p:txBody>
      </p:sp>
      <p:sp>
        <p:nvSpPr>
          <p:cNvPr id="102" name="Shape 102"/>
          <p:cNvSpPr txBox="1">
            <a:spLocks noGrp="1"/>
          </p:cNvSpPr>
          <p:nvPr>
            <p:ph type="body" idx="1"/>
          </p:nvPr>
        </p:nvSpPr>
        <p:spPr>
          <a:xfrm>
            <a:off x="836613" y="4648200"/>
            <a:ext cx="3276599" cy="137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en-US" sz="1600" b="0" i="0" u="none" strike="noStrike" cap="none">
                <a:solidFill>
                  <a:schemeClr val="dk1"/>
                </a:solidFill>
                <a:latin typeface="Palatino Linotype"/>
                <a:ea typeface="Palatino Linotype"/>
                <a:cs typeface="Palatino Linotype"/>
                <a:sym typeface="Palatino Linotype"/>
              </a:rPr>
              <a:t>Autumn Term 1</a:t>
            </a:r>
            <a:endParaRPr sz="1600" b="0" i="0" u="none" strike="noStrike" cap="none">
              <a:solidFill>
                <a:schemeClr val="dk1"/>
              </a:solidFill>
              <a:latin typeface="Palatino Linotype"/>
              <a:ea typeface="Palatino Linotype"/>
              <a:cs typeface="Palatino Linotype"/>
              <a:sym typeface="Palatino Linotype"/>
            </a:endParaRPr>
          </a:p>
        </p:txBody>
      </p:sp>
      <p:graphicFrame>
        <p:nvGraphicFramePr>
          <p:cNvPr id="103" name="Shape 103"/>
          <p:cNvGraphicFramePr/>
          <p:nvPr>
            <p:extLst>
              <p:ext uri="{D42A27DB-BD31-4B8C-83A1-F6EECF244321}">
                <p14:modId xmlns:p14="http://schemas.microsoft.com/office/powerpoint/2010/main" val="3360318473"/>
              </p:ext>
            </p:extLst>
          </p:nvPr>
        </p:nvGraphicFramePr>
        <p:xfrm>
          <a:off x="4654252" y="23662"/>
          <a:ext cx="7416825" cy="6594750"/>
        </p:xfrm>
        <a:graphic>
          <a:graphicData uri="http://schemas.openxmlformats.org/drawingml/2006/table">
            <a:tbl>
              <a:tblPr firstRow="1" bandRow="1">
                <a:noFill/>
              </a:tblPr>
              <a:tblGrid>
                <a:gridCol w="2725975"/>
                <a:gridCol w="4690850"/>
              </a:tblGrid>
              <a:tr h="732750">
                <a:tc>
                  <a:txBody>
                    <a:bodyPr/>
                    <a:lstStyle/>
                    <a:p>
                      <a:pPr marL="0" marR="0" lvl="0" indent="0" algn="ctr" rtl="0">
                        <a:spcBef>
                          <a:spcPts val="0"/>
                        </a:spcBef>
                        <a:spcAft>
                          <a:spcPts val="0"/>
                        </a:spcAft>
                        <a:buNone/>
                      </a:pPr>
                      <a:r>
                        <a:rPr lang="en-US" sz="1800" b="0" u="none" strike="noStrike" cap="none" dirty="0"/>
                        <a:t>English</a:t>
                      </a:r>
                      <a:endParaRPr sz="1800" b="0" u="none" strike="noStrike" cap="none" dirty="0"/>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b="0"/>
                        <a:t>Cassia’s War - warning tale</a:t>
                      </a:r>
                      <a:endParaRPr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b="0" u="none" strike="noStrike" cap="none" dirty="0"/>
                        <a:t>Maths</a:t>
                      </a:r>
                      <a:endParaRPr sz="1800" b="0" u="none" strike="noStrike" cap="none" dirty="0"/>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b="0" u="none" strike="noStrike" cap="none" dirty="0"/>
                        <a:t>Place value, times tables, ordering and comparing numbers, </a:t>
                      </a:r>
                      <a:r>
                        <a:rPr lang="en-US" b="0" u="none" strike="noStrike" cap="none" dirty="0" smtClean="0"/>
                        <a:t>adding </a:t>
                      </a:r>
                      <a:r>
                        <a:rPr lang="en-US" b="0" u="none" strike="noStrike" cap="none" dirty="0"/>
                        <a:t>and subtracting </a:t>
                      </a:r>
                      <a:r>
                        <a:rPr lang="en-US" dirty="0" smtClean="0"/>
                        <a:t>3 </a:t>
                      </a:r>
                      <a:r>
                        <a:rPr lang="en-US" b="0" u="none" strike="noStrike" cap="none" dirty="0" smtClean="0"/>
                        <a:t>digit </a:t>
                      </a:r>
                      <a:r>
                        <a:rPr lang="en-US" b="0" u="none" strike="noStrike" cap="none" dirty="0"/>
                        <a:t>numbers.</a:t>
                      </a:r>
                      <a:endParaRPr b="0" u="none" strike="noStrike" cap="none" dirty="0"/>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b="0" u="none" strike="noStrike" cap="none"/>
                        <a:t>RE</a:t>
                      </a:r>
                      <a:endParaRPr sz="1800"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b="0" u="none" strike="noStrike" cap="none" dirty="0"/>
                        <a:t>Creation and </a:t>
                      </a:r>
                      <a:r>
                        <a:rPr lang="en-US" dirty="0"/>
                        <a:t>Prayers, Feasts and Saints</a:t>
                      </a:r>
                      <a:endParaRPr b="0" u="none" strike="noStrike" cap="none" dirty="0"/>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b="0" u="none" strike="noStrike" cap="none"/>
                        <a:t>Science</a:t>
                      </a:r>
                      <a:endParaRPr sz="1800"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a:t>Forces and magnets</a:t>
                      </a:r>
                      <a:endParaRPr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b="0" u="none" strike="noStrike" cap="none"/>
                        <a:t>Topic </a:t>
                      </a:r>
                      <a:endParaRPr sz="1800"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a:t>Romans</a:t>
                      </a:r>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a:t>Design Technology</a:t>
                      </a:r>
                      <a:endParaRPr sz="1800"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a:t>Juggling balls</a:t>
                      </a:r>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b="0" u="none" strike="noStrike" cap="none"/>
                        <a:t>PE</a:t>
                      </a:r>
                      <a:endParaRPr sz="1800"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GB" dirty="0" smtClean="0"/>
                        <a:t>Roman dance</a:t>
                      </a:r>
                      <a:endParaRPr dirty="0"/>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b="0" u="none" strike="noStrike" cap="none"/>
                        <a:t>French</a:t>
                      </a:r>
                      <a:endParaRPr sz="1800" b="0" u="none" strike="noStrike" cap="none"/>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a:t>All about town</a:t>
                      </a:r>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r>
              <a:tr h="732750">
                <a:tc>
                  <a:txBody>
                    <a:bodyPr/>
                    <a:lstStyle/>
                    <a:p>
                      <a:pPr marL="0" marR="0" lvl="0" indent="0" algn="ctr" rtl="0">
                        <a:spcBef>
                          <a:spcPts val="0"/>
                        </a:spcBef>
                        <a:spcAft>
                          <a:spcPts val="0"/>
                        </a:spcAft>
                        <a:buNone/>
                      </a:pPr>
                      <a:r>
                        <a:rPr lang="en-US" sz="1800"/>
                        <a:t>Music</a:t>
                      </a:r>
                      <a:endParaRPr sz="1800" b="0" u="none" strike="noStrike" cap="none"/>
                    </a:p>
                  </a:txBody>
                  <a:tcPr marL="91450" marR="91450" marT="45725" marB="45725">
                    <a:lnT w="12700" cap="flat" cmpd="sng">
                      <a:solidFill>
                        <a:schemeClr val="accent6"/>
                      </a:solidFill>
                      <a:prstDash val="solid"/>
                      <a:round/>
                      <a:headEnd type="none" w="sm" len="sm"/>
                      <a:tailEnd type="none" w="sm" len="sm"/>
                    </a:lnT>
                    <a:solidFill>
                      <a:schemeClr val="lt2"/>
                    </a:solidFill>
                  </a:tcPr>
                </a:tc>
                <a:tc>
                  <a:txBody>
                    <a:bodyPr/>
                    <a:lstStyle/>
                    <a:p>
                      <a:pPr marL="0" lvl="0" indent="0" algn="ctr" rtl="0">
                        <a:spcBef>
                          <a:spcPts val="0"/>
                        </a:spcBef>
                        <a:spcAft>
                          <a:spcPts val="0"/>
                        </a:spcAft>
                        <a:buClr>
                          <a:schemeClr val="dk1"/>
                        </a:buClr>
                        <a:buSzPts val="1100"/>
                        <a:buFont typeface="Arial"/>
                        <a:buNone/>
                      </a:pPr>
                      <a:r>
                        <a:rPr lang="en-US">
                          <a:latin typeface="Comic Sans MS"/>
                          <a:ea typeface="Comic Sans MS"/>
                          <a:cs typeface="Comic Sans MS"/>
                          <a:sym typeface="Comic Sans MS"/>
                        </a:rPr>
                        <a:t>Recognise how musical elements can be used together to compose descriptive music. Combine sounds with movement and narrative.</a:t>
                      </a:r>
                      <a:endParaRPr/>
                    </a:p>
                  </a:txBody>
                  <a:tcPr marL="91450" marR="91450" marT="45725" marB="45725">
                    <a:lnT w="12700" cap="flat" cmpd="sng">
                      <a:solidFill>
                        <a:schemeClr val="accent6"/>
                      </a:solidFill>
                      <a:prstDash val="solid"/>
                      <a:round/>
                      <a:headEnd type="none" w="sm" len="sm"/>
                      <a:tailEnd type="none" w="sm" len="sm"/>
                    </a:lnT>
                    <a:solidFill>
                      <a:schemeClr val="lt2"/>
                    </a:solidFill>
                  </a:tcPr>
                </a:tc>
              </a:tr>
            </a:tbl>
          </a:graphicData>
        </a:graphic>
      </p:graphicFrame>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22" t="6369" b="22189"/>
          <a:stretch/>
        </p:blipFill>
        <p:spPr>
          <a:xfrm>
            <a:off x="638251" y="23662"/>
            <a:ext cx="3673321" cy="3867360"/>
          </a:xfrm>
          <a:prstGeom prst="rect">
            <a:avLst/>
          </a:prstGeom>
          <a:ln>
            <a:noFill/>
          </a:ln>
          <a:effectLst>
            <a:softEdge rad="112500"/>
          </a:effectLst>
        </p:spPr>
      </p:pic>
    </p:spTree>
    <p:extLst>
      <p:ext uri="{BB962C8B-B14F-4D97-AF65-F5344CB8AC3E}">
        <p14:creationId xmlns:p14="http://schemas.microsoft.com/office/powerpoint/2010/main" val="142775596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36613" y="2590800"/>
            <a:ext cx="3276600" cy="1923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Monitoring</a:t>
            </a:r>
            <a:endParaRPr/>
          </a:p>
        </p:txBody>
      </p:sp>
      <p:sp>
        <p:nvSpPr>
          <p:cNvPr id="110" name="Shape 110"/>
          <p:cNvSpPr txBox="1">
            <a:spLocks noGrp="1"/>
          </p:cNvSpPr>
          <p:nvPr>
            <p:ph type="body" idx="2"/>
          </p:nvPr>
        </p:nvSpPr>
        <p:spPr>
          <a:xfrm>
            <a:off x="4338725" y="279925"/>
            <a:ext cx="7850100" cy="5739900"/>
          </a:xfrm>
          <a:prstGeom prst="rect">
            <a:avLst/>
          </a:prstGeom>
        </p:spPr>
        <p:txBody>
          <a:bodyPr spcFirstLastPara="1" wrap="square" lIns="91425" tIns="91425" rIns="91425" bIns="91425" anchor="t" anchorCtr="0">
            <a:noAutofit/>
          </a:bodyPr>
          <a:lstStyle/>
          <a:p>
            <a:pPr marL="0" lvl="0" indent="0" rtl="0">
              <a:lnSpc>
                <a:spcPct val="115000"/>
              </a:lnSpc>
              <a:spcBef>
                <a:spcPts val="1000"/>
              </a:spcBef>
              <a:spcAft>
                <a:spcPts val="0"/>
              </a:spcAft>
              <a:buClr>
                <a:schemeClr val="dk1"/>
              </a:buClr>
              <a:buSzPts val="1100"/>
              <a:buFont typeface="Arial"/>
              <a:buNone/>
            </a:pPr>
            <a:r>
              <a:rPr lang="en-US" sz="2400" dirty="0">
                <a:latin typeface="Trebuchet MS"/>
                <a:ea typeface="Trebuchet MS"/>
                <a:cs typeface="Trebuchet MS"/>
                <a:sym typeface="Trebuchet MS"/>
              </a:rPr>
              <a:t>Starting a new class can be daunting for the children and the parents! Please know that we will care and look after your child and will do everything possible to ensure that they have a wonderful time in </a:t>
            </a:r>
            <a:r>
              <a:rPr lang="en-US" sz="2400" dirty="0" smtClean="0">
                <a:latin typeface="Trebuchet MS"/>
                <a:ea typeface="Trebuchet MS"/>
                <a:cs typeface="Trebuchet MS"/>
                <a:sym typeface="Trebuchet MS"/>
              </a:rPr>
              <a:t>Dahl Class </a:t>
            </a:r>
            <a:r>
              <a:rPr lang="en-US" sz="2400" dirty="0">
                <a:latin typeface="Trebuchet MS"/>
                <a:ea typeface="Trebuchet MS"/>
                <a:cs typeface="Trebuchet MS"/>
                <a:sym typeface="Trebuchet MS"/>
              </a:rPr>
              <a:t>and achieve their full potential. How do we do this?</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Pupil progress meetings (every 6 weeks)</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Weekly key stage meetings (moderation and support)</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Daily class meetings (Teachers and TAs discussing the day to come)</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Academic and behaviour tracking systems</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1900" dirty="0">
                <a:solidFill>
                  <a:srgbClr val="90C226"/>
                </a:solidFill>
                <a:latin typeface="Arial"/>
                <a:ea typeface="Arial"/>
                <a:cs typeface="Arial"/>
                <a:sym typeface="Arial"/>
              </a:rPr>
              <a:t>-</a:t>
            </a:r>
            <a:r>
              <a:rPr lang="en-US" sz="2400" dirty="0">
                <a:latin typeface="Trebuchet MS"/>
                <a:ea typeface="Trebuchet MS"/>
                <a:cs typeface="Trebuchet MS"/>
                <a:sym typeface="Trebuchet MS"/>
              </a:rPr>
              <a:t>Open lines of communication</a:t>
            </a:r>
            <a:endParaRPr sz="2400" dirty="0">
              <a:latin typeface="Trebuchet MS"/>
              <a:ea typeface="Trebuchet MS"/>
              <a:cs typeface="Trebuchet MS"/>
              <a:sym typeface="Trebuchet MS"/>
            </a:endParaRPr>
          </a:p>
          <a:p>
            <a:pPr marL="223838" lvl="0" indent="-96838">
              <a:spcBef>
                <a:spcPts val="1800"/>
              </a:spcBef>
              <a:spcAft>
                <a:spcPts val="0"/>
              </a:spcAft>
              <a:buNone/>
            </a:pPr>
            <a:endParaRPr dirty="0"/>
          </a:p>
        </p:txBody>
      </p:sp>
      <p:pic>
        <p:nvPicPr>
          <p:cNvPr id="111" name="Shape 111"/>
          <p:cNvPicPr preferRelativeResize="0"/>
          <p:nvPr/>
        </p:nvPicPr>
        <p:blipFill>
          <a:blip r:embed="rId3">
            <a:alphaModFix/>
          </a:blip>
          <a:stretch>
            <a:fillRect/>
          </a:stretch>
        </p:blipFill>
        <p:spPr>
          <a:xfrm>
            <a:off x="339025" y="1272075"/>
            <a:ext cx="3520576" cy="2286000"/>
          </a:xfrm>
          <a:prstGeom prst="rect">
            <a:avLst/>
          </a:prstGeom>
          <a:noFill/>
          <a:ln>
            <a:noFill/>
          </a:ln>
        </p:spPr>
      </p:pic>
    </p:spTree>
    <p:extLst>
      <p:ext uri="{BB962C8B-B14F-4D97-AF65-F5344CB8AC3E}">
        <p14:creationId xmlns:p14="http://schemas.microsoft.com/office/powerpoint/2010/main" val="3236263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30163" y="2103375"/>
            <a:ext cx="3276600" cy="19239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Palatino Linotype"/>
              <a:buNone/>
            </a:pPr>
            <a:r>
              <a:rPr lang="en-US"/>
              <a:t>Home/School</a:t>
            </a:r>
            <a:endParaRPr/>
          </a:p>
          <a:p>
            <a:pPr marL="0" marR="0" lvl="0" indent="0" algn="ctr" rtl="0">
              <a:lnSpc>
                <a:spcPct val="90000"/>
              </a:lnSpc>
              <a:spcBef>
                <a:spcPts val="0"/>
              </a:spcBef>
              <a:spcAft>
                <a:spcPts val="0"/>
              </a:spcAft>
              <a:buClr>
                <a:schemeClr val="dk1"/>
              </a:buClr>
              <a:buFont typeface="Palatino Linotype"/>
              <a:buNone/>
            </a:pPr>
            <a:r>
              <a:rPr lang="en-US"/>
              <a:t>Partnership</a:t>
            </a:r>
            <a:endParaRPr/>
          </a:p>
        </p:txBody>
      </p:sp>
      <p:sp>
        <p:nvSpPr>
          <p:cNvPr id="117" name="Shape 117"/>
          <p:cNvSpPr txBox="1">
            <a:spLocks noGrp="1"/>
          </p:cNvSpPr>
          <p:nvPr>
            <p:ph type="body" idx="1"/>
          </p:nvPr>
        </p:nvSpPr>
        <p:spPr>
          <a:xfrm>
            <a:off x="4525350" y="0"/>
            <a:ext cx="7787700" cy="5763600"/>
          </a:xfrm>
          <a:prstGeom prst="rect">
            <a:avLst/>
          </a:prstGeom>
          <a:noFill/>
          <a:ln>
            <a:noFill/>
          </a:ln>
        </p:spPr>
        <p:txBody>
          <a:bodyPr spcFirstLastPara="1" wrap="square" lIns="91425" tIns="45700" rIns="91425" bIns="45700" anchor="t" anchorCtr="0">
            <a:noAutofit/>
          </a:bodyPr>
          <a:lstStyle/>
          <a:p>
            <a:pPr marL="0" lvl="0" indent="0" rtl="0">
              <a:spcBef>
                <a:spcPts val="1000"/>
              </a:spcBef>
              <a:spcAft>
                <a:spcPts val="0"/>
              </a:spcAft>
              <a:buClr>
                <a:schemeClr val="dk1"/>
              </a:buClr>
              <a:buSzPts val="1100"/>
              <a:buFont typeface="Arial"/>
              <a:buNone/>
            </a:pPr>
            <a:r>
              <a:rPr lang="en-US" sz="1900">
                <a:solidFill>
                  <a:srgbClr val="90C226"/>
                </a:solidFill>
                <a:latin typeface="Arial"/>
                <a:ea typeface="Arial"/>
                <a:cs typeface="Arial"/>
                <a:sym typeface="Arial"/>
              </a:rPr>
              <a:t>•</a:t>
            </a:r>
            <a:r>
              <a:rPr lang="en-US" sz="2400">
                <a:latin typeface="Trebuchet MS"/>
                <a:ea typeface="Trebuchet MS"/>
                <a:cs typeface="Trebuchet MS"/>
                <a:sym typeface="Trebuchet MS"/>
              </a:rPr>
              <a:t>Sit comfortably and limit distractions.</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When listening, don’t rush to correct mistakes unless it significantly alters meaning.</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Characterisation – put on voices to make them come to life.</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After reading discuss what has been read. Ask questions about events, characters and predict what might happen next.</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Ask your child to make comparisons within the book and with other books</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Always praise and comment on progress.</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Read to them yourself and communicate your own enjoyment.</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Read with a dictionary to support reading as writers.</a:t>
            </a:r>
            <a:endParaRPr sz="2400">
              <a:latin typeface="Trebuchet MS"/>
              <a:ea typeface="Trebuchet MS"/>
              <a:cs typeface="Trebuchet MS"/>
              <a:sym typeface="Trebuchet MS"/>
            </a:endParaRPr>
          </a:p>
          <a:p>
            <a:pPr marL="0" lvl="0" indent="0" rtl="0">
              <a:spcBef>
                <a:spcPts val="1000"/>
              </a:spcBef>
              <a:spcAft>
                <a:spcPts val="0"/>
              </a:spcAft>
              <a:buClr>
                <a:schemeClr val="dk1"/>
              </a:buClr>
              <a:buSzPts val="1100"/>
              <a:buFont typeface="Arial"/>
              <a:buNone/>
            </a:pPr>
            <a:r>
              <a:rPr lang="en-US" sz="2400">
                <a:solidFill>
                  <a:srgbClr val="90C226"/>
                </a:solidFill>
                <a:latin typeface="Arial"/>
                <a:ea typeface="Arial"/>
                <a:cs typeface="Arial"/>
                <a:sym typeface="Arial"/>
              </a:rPr>
              <a:t>•</a:t>
            </a:r>
            <a:r>
              <a:rPr lang="en-US" sz="2400">
                <a:latin typeface="Trebuchet MS"/>
                <a:ea typeface="Trebuchet MS"/>
                <a:cs typeface="Trebuchet MS"/>
                <a:sym typeface="Trebuchet MS"/>
              </a:rPr>
              <a:t>Model being a reader yourself.</a:t>
            </a:r>
            <a:endParaRPr sz="2400">
              <a:latin typeface="Trebuchet MS"/>
              <a:ea typeface="Trebuchet MS"/>
              <a:cs typeface="Trebuchet MS"/>
              <a:sym typeface="Trebuchet MS"/>
            </a:endParaRPr>
          </a:p>
        </p:txBody>
      </p:sp>
      <p:sp>
        <p:nvSpPr>
          <p:cNvPr id="6" name="Rectangle 5"/>
          <p:cNvSpPr/>
          <p:nvPr/>
        </p:nvSpPr>
        <p:spPr>
          <a:xfrm>
            <a:off x="887315" y="4840270"/>
            <a:ext cx="2762296"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5400" b="0" cap="none" spc="0" dirty="0" smtClean="0">
                <a:ln w="0"/>
                <a:solidFill>
                  <a:schemeClr val="accent6">
                    <a:lumMod val="50000"/>
                  </a:schemeClr>
                </a:solidFill>
                <a:effectLst>
                  <a:outerShdw blurRad="38100" dist="19050" dir="2700000" algn="tl" rotWithShape="0">
                    <a:schemeClr val="dk1">
                      <a:alpha val="40000"/>
                    </a:schemeClr>
                  </a:outerShdw>
                </a:effectLst>
              </a:rPr>
              <a:t>Reading</a:t>
            </a:r>
            <a:endParaRPr lang="en-US" sz="5400" b="0" cap="none" spc="0" dirty="0">
              <a:ln w="0"/>
              <a:solidFill>
                <a:schemeClr val="accent6">
                  <a:lumMod val="50000"/>
                </a:schemeClr>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98" t="8558" b="33532"/>
          <a:stretch/>
        </p:blipFill>
        <p:spPr>
          <a:xfrm>
            <a:off x="680351" y="103978"/>
            <a:ext cx="3226412" cy="2906876"/>
          </a:xfrm>
          <a:prstGeom prst="rect">
            <a:avLst/>
          </a:prstGeom>
          <a:ln>
            <a:noFill/>
          </a:ln>
          <a:effectLst>
            <a:softEdge rad="112500"/>
          </a:effectLst>
        </p:spPr>
      </p:pic>
    </p:spTree>
    <p:extLst>
      <p:ext uri="{BB962C8B-B14F-4D97-AF65-F5344CB8AC3E}">
        <p14:creationId xmlns:p14="http://schemas.microsoft.com/office/powerpoint/2010/main" val="37214352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551770" y="3422958"/>
            <a:ext cx="3276600" cy="138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Font typeface="Palatino Linotype"/>
              <a:buNone/>
            </a:pPr>
            <a:r>
              <a:rPr lang="en-US" dirty="0"/>
              <a:t>Home/School</a:t>
            </a:r>
            <a:endParaRPr dirty="0"/>
          </a:p>
          <a:p>
            <a:pPr marL="0" lvl="0" indent="0" algn="ctr" rtl="0">
              <a:spcBef>
                <a:spcPts val="0"/>
              </a:spcBef>
              <a:spcAft>
                <a:spcPts val="0"/>
              </a:spcAft>
              <a:buClr>
                <a:schemeClr val="dk1"/>
              </a:buClr>
              <a:buFont typeface="Palatino Linotype"/>
              <a:buNone/>
            </a:pPr>
            <a:r>
              <a:rPr lang="en-US" dirty="0"/>
              <a:t>Partnership</a:t>
            </a:r>
            <a:endParaRPr dirty="0"/>
          </a:p>
        </p:txBody>
      </p:sp>
      <p:sp>
        <p:nvSpPr>
          <p:cNvPr id="126" name="Shape 126"/>
          <p:cNvSpPr txBox="1">
            <a:spLocks noGrp="1"/>
          </p:cNvSpPr>
          <p:nvPr>
            <p:ph type="body" idx="2"/>
          </p:nvPr>
        </p:nvSpPr>
        <p:spPr>
          <a:xfrm>
            <a:off x="4556525" y="0"/>
            <a:ext cx="7632300" cy="6578100"/>
          </a:xfrm>
          <a:prstGeom prst="rect">
            <a:avLst/>
          </a:prstGeom>
        </p:spPr>
        <p:txBody>
          <a:bodyPr spcFirstLastPara="1" wrap="square" lIns="91425" tIns="91425" rIns="91425" bIns="91425" anchor="t" anchorCtr="0">
            <a:noAutofit/>
          </a:bodyPr>
          <a:lstStyle/>
          <a:p>
            <a:pPr marL="0" lvl="0" indent="0" rtl="0">
              <a:lnSpc>
                <a:spcPct val="115000"/>
              </a:lnSpc>
              <a:spcBef>
                <a:spcPts val="1000"/>
              </a:spcBef>
              <a:spcAft>
                <a:spcPts val="0"/>
              </a:spcAft>
              <a:buClr>
                <a:schemeClr val="dk1"/>
              </a:buClr>
              <a:buSzPts val="1100"/>
              <a:buFont typeface="Arial"/>
              <a:buNone/>
            </a:pPr>
            <a:r>
              <a:rPr lang="en-US" sz="2400" dirty="0">
                <a:latin typeface="Trebuchet MS"/>
                <a:ea typeface="Trebuchet MS"/>
                <a:cs typeface="Trebuchet MS"/>
                <a:sym typeface="Trebuchet MS"/>
              </a:rPr>
              <a:t>It is school policy that children have joined handwriting. We believe that writing is important not only in English lessons, but across the breadth of the curriculum.</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2400" dirty="0">
                <a:latin typeface="Trebuchet MS"/>
                <a:ea typeface="Trebuchet MS"/>
                <a:cs typeface="Trebuchet MS"/>
                <a:sym typeface="Trebuchet MS"/>
              </a:rPr>
              <a:t>The ‘Big Write’</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sz="2400" dirty="0">
                <a:latin typeface="Trebuchet MS"/>
                <a:ea typeface="Trebuchet MS"/>
                <a:cs typeface="Trebuchet MS"/>
                <a:sym typeface="Trebuchet MS"/>
              </a:rPr>
              <a:t>Reading regularly boosts writing!</a:t>
            </a:r>
            <a:endParaRPr sz="2400" dirty="0">
              <a:latin typeface="Trebuchet MS"/>
              <a:ea typeface="Trebuchet MS"/>
              <a:cs typeface="Trebuchet MS"/>
              <a:sym typeface="Trebuchet MS"/>
            </a:endParaRPr>
          </a:p>
          <a:p>
            <a:pPr marL="0" lvl="0" indent="0" rtl="0">
              <a:lnSpc>
                <a:spcPct val="115000"/>
              </a:lnSpc>
              <a:spcBef>
                <a:spcPts val="1000"/>
              </a:spcBef>
              <a:spcAft>
                <a:spcPts val="0"/>
              </a:spcAft>
              <a:buClr>
                <a:schemeClr val="dk1"/>
              </a:buClr>
              <a:buSzPts val="1100"/>
              <a:buFont typeface="Arial"/>
              <a:buNone/>
            </a:pPr>
            <a:r>
              <a:rPr lang="en-US" b="1" u="sng" dirty="0">
                <a:latin typeface="Trebuchet MS"/>
                <a:ea typeface="Trebuchet MS"/>
                <a:cs typeface="Trebuchet MS"/>
                <a:sym typeface="Trebuchet MS"/>
              </a:rPr>
              <a:t>Encourage children to write at home:</a:t>
            </a:r>
            <a:endParaRPr b="1" u="sng"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Film </a:t>
            </a:r>
            <a:r>
              <a:rPr lang="en-US" dirty="0">
                <a:latin typeface="Trebuchet MS"/>
                <a:ea typeface="Trebuchet MS"/>
                <a:cs typeface="Trebuchet MS"/>
                <a:sym typeface="Trebuchet MS"/>
              </a:rPr>
              <a:t>reviews</a:t>
            </a:r>
            <a:endParaRPr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Stories</a:t>
            </a:r>
            <a:endParaRPr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Instructions</a:t>
            </a:r>
            <a:endParaRPr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Biographies</a:t>
            </a:r>
            <a:endParaRPr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Diaries</a:t>
            </a:r>
            <a:endParaRPr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Newspaper </a:t>
            </a:r>
            <a:r>
              <a:rPr lang="en-US" dirty="0">
                <a:latin typeface="Trebuchet MS"/>
                <a:ea typeface="Trebuchet MS"/>
                <a:cs typeface="Trebuchet MS"/>
                <a:sym typeface="Trebuchet MS"/>
              </a:rPr>
              <a:t>articles</a:t>
            </a:r>
            <a:endParaRPr dirty="0">
              <a:latin typeface="Trebuchet MS"/>
              <a:ea typeface="Trebuchet MS"/>
              <a:cs typeface="Trebuchet MS"/>
              <a:sym typeface="Trebuchet MS"/>
            </a:endParaRPr>
          </a:p>
          <a:p>
            <a:pPr marL="342900" indent="-342900">
              <a:lnSpc>
                <a:spcPct val="115000"/>
              </a:lnSpc>
              <a:spcBef>
                <a:spcPts val="1000"/>
              </a:spcBef>
              <a:buSzPts val="1100"/>
            </a:pPr>
            <a:r>
              <a:rPr lang="en-US" dirty="0" smtClean="0">
                <a:latin typeface="Trebuchet MS"/>
                <a:ea typeface="Trebuchet MS"/>
                <a:cs typeface="Trebuchet MS"/>
                <a:sym typeface="Trebuchet MS"/>
              </a:rPr>
              <a:t>Poetry</a:t>
            </a:r>
            <a:endParaRPr dirty="0">
              <a:latin typeface="Trebuchet MS"/>
              <a:ea typeface="Trebuchet MS"/>
              <a:cs typeface="Trebuchet MS"/>
              <a:sym typeface="Trebuchet MS"/>
            </a:endParaRPr>
          </a:p>
          <a:p>
            <a:pPr marL="223838" lvl="0" indent="-96838">
              <a:spcBef>
                <a:spcPts val="1800"/>
              </a:spcBef>
              <a:spcAft>
                <a:spcPts val="0"/>
              </a:spcAft>
              <a:buNone/>
            </a:pPr>
            <a:endParaRPr dirty="0"/>
          </a:p>
        </p:txBody>
      </p:sp>
      <p:sp>
        <p:nvSpPr>
          <p:cNvPr id="6" name="Rectangle 5"/>
          <p:cNvSpPr/>
          <p:nvPr/>
        </p:nvSpPr>
        <p:spPr>
          <a:xfrm>
            <a:off x="1020519" y="5060177"/>
            <a:ext cx="2339102"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5400" b="0" cap="none" spc="0" dirty="0" smtClean="0">
                <a:ln w="0"/>
                <a:solidFill>
                  <a:schemeClr val="accent6">
                    <a:lumMod val="50000"/>
                  </a:schemeClr>
                </a:solidFill>
                <a:effectLst>
                  <a:outerShdw blurRad="38100" dist="19050" dir="2700000" algn="tl" rotWithShape="0">
                    <a:schemeClr val="dk1">
                      <a:alpha val="40000"/>
                    </a:schemeClr>
                  </a:outerShdw>
                </a:effectLst>
              </a:rPr>
              <a:t>Writing</a:t>
            </a:r>
            <a:endParaRPr lang="en-US" sz="5400" b="0" cap="none" spc="0" dirty="0">
              <a:ln w="0"/>
              <a:solidFill>
                <a:schemeClr val="accent6">
                  <a:lumMod val="50000"/>
                </a:schemeClr>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92" t="5642" b="35411"/>
          <a:stretch/>
        </p:blipFill>
        <p:spPr>
          <a:xfrm>
            <a:off x="292370" y="177420"/>
            <a:ext cx="3820855" cy="3299829"/>
          </a:xfrm>
          <a:prstGeom prst="rect">
            <a:avLst/>
          </a:prstGeom>
          <a:ln>
            <a:noFill/>
          </a:ln>
          <a:effectLst>
            <a:softEdge rad="112500"/>
          </a:effectLst>
        </p:spPr>
      </p:pic>
    </p:spTree>
    <p:extLst>
      <p:ext uri="{BB962C8B-B14F-4D97-AF65-F5344CB8AC3E}">
        <p14:creationId xmlns:p14="http://schemas.microsoft.com/office/powerpoint/2010/main" val="2469206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570866" y="4714525"/>
            <a:ext cx="3276600" cy="19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dirty="0"/>
              <a:t>Home/School</a:t>
            </a:r>
            <a:endParaRPr dirty="0"/>
          </a:p>
          <a:p>
            <a:pPr marL="0" lvl="0" indent="0" algn="ctr" rtl="0">
              <a:spcBef>
                <a:spcPts val="0"/>
              </a:spcBef>
              <a:spcAft>
                <a:spcPts val="0"/>
              </a:spcAft>
              <a:buClr>
                <a:schemeClr val="dk1"/>
              </a:buClr>
              <a:buSzPts val="1100"/>
              <a:buFont typeface="Arial"/>
              <a:buNone/>
            </a:pPr>
            <a:r>
              <a:rPr lang="en-US" dirty="0"/>
              <a:t>Partnership</a:t>
            </a:r>
            <a:endParaRPr dirty="0"/>
          </a:p>
        </p:txBody>
      </p:sp>
      <p:sp>
        <p:nvSpPr>
          <p:cNvPr id="135" name="Shape 135"/>
          <p:cNvSpPr txBox="1">
            <a:spLocks noGrp="1"/>
          </p:cNvSpPr>
          <p:nvPr>
            <p:ph type="body" idx="2"/>
          </p:nvPr>
        </p:nvSpPr>
        <p:spPr>
          <a:xfrm>
            <a:off x="4487450" y="-90425"/>
            <a:ext cx="7573800" cy="5766900"/>
          </a:xfrm>
          <a:prstGeom prst="rect">
            <a:avLst/>
          </a:prstGeom>
        </p:spPr>
        <p:txBody>
          <a:bodyPr spcFirstLastPara="1" wrap="square" lIns="91425" tIns="91425" rIns="91425" bIns="91425" anchor="t" anchorCtr="0">
            <a:noAutofit/>
          </a:bodyPr>
          <a:lstStyle/>
          <a:p>
            <a:pPr marL="342900" indent="-342900">
              <a:lnSpc>
                <a:spcPct val="100000"/>
              </a:lnSpc>
              <a:spcBef>
                <a:spcPts val="0"/>
              </a:spcBef>
            </a:pPr>
            <a:r>
              <a:rPr lang="en-US" dirty="0">
                <a:latin typeface="Trebuchet MS"/>
                <a:ea typeface="Trebuchet MS"/>
                <a:cs typeface="Trebuchet MS"/>
                <a:sym typeface="Trebuchet MS"/>
              </a:rPr>
              <a:t>Play games involving dice and encourage children to count and look for patterns</a:t>
            </a:r>
            <a:endParaRPr dirty="0">
              <a:latin typeface="Trebuchet MS"/>
              <a:ea typeface="Trebuchet MS"/>
              <a:cs typeface="Trebuchet MS"/>
              <a:sym typeface="Trebuchet MS"/>
            </a:endParaRPr>
          </a:p>
          <a:p>
            <a:pPr marL="342900" indent="-342900">
              <a:lnSpc>
                <a:spcPct val="100000"/>
              </a:lnSpc>
              <a:spcBef>
                <a:spcPts val="0"/>
              </a:spcBef>
            </a:pPr>
            <a:endParaRPr dirty="0">
              <a:latin typeface="Trebuchet MS"/>
              <a:ea typeface="Trebuchet MS"/>
              <a:cs typeface="Trebuchet MS"/>
              <a:sym typeface="Trebuchet MS"/>
            </a:endParaRPr>
          </a:p>
          <a:p>
            <a:pPr marL="342900" indent="-342900">
              <a:lnSpc>
                <a:spcPct val="100000"/>
              </a:lnSpc>
              <a:spcBef>
                <a:spcPts val="0"/>
              </a:spcBef>
            </a:pPr>
            <a:r>
              <a:rPr lang="en-US" dirty="0">
                <a:latin typeface="Trebuchet MS"/>
                <a:ea typeface="Trebuchet MS"/>
                <a:cs typeface="Trebuchet MS"/>
                <a:sym typeface="Trebuchet MS"/>
              </a:rPr>
              <a:t>Encourage children to show you methods they have been learning in school</a:t>
            </a:r>
            <a:endParaRPr dirty="0">
              <a:latin typeface="Trebuchet MS"/>
              <a:ea typeface="Trebuchet MS"/>
              <a:cs typeface="Trebuchet MS"/>
              <a:sym typeface="Trebuchet MS"/>
            </a:endParaRPr>
          </a:p>
          <a:p>
            <a:pPr marL="342900" indent="-342900">
              <a:lnSpc>
                <a:spcPct val="100000"/>
              </a:lnSpc>
              <a:spcBef>
                <a:spcPts val="0"/>
              </a:spcBef>
            </a:pPr>
            <a:endParaRPr dirty="0">
              <a:latin typeface="Trebuchet MS"/>
              <a:ea typeface="Trebuchet MS"/>
              <a:cs typeface="Trebuchet MS"/>
              <a:sym typeface="Trebuchet MS"/>
            </a:endParaRPr>
          </a:p>
          <a:p>
            <a:pPr marL="342900" indent="-342900">
              <a:lnSpc>
                <a:spcPct val="100000"/>
              </a:lnSpc>
              <a:spcBef>
                <a:spcPts val="0"/>
              </a:spcBef>
            </a:pPr>
            <a:r>
              <a:rPr lang="en-US" dirty="0">
                <a:latin typeface="Trebuchet MS"/>
                <a:ea typeface="Trebuchet MS"/>
                <a:cs typeface="Trebuchet MS"/>
                <a:sym typeface="Trebuchet MS"/>
              </a:rPr>
              <a:t>Ask children to help you measure things at home (could be for a recipe or using a tape measure etc.) and ask them </a:t>
            </a:r>
            <a:endParaRPr dirty="0">
              <a:latin typeface="Trebuchet MS"/>
              <a:ea typeface="Trebuchet MS"/>
              <a:cs typeface="Trebuchet MS"/>
              <a:sym typeface="Trebuchet MS"/>
            </a:endParaRPr>
          </a:p>
          <a:p>
            <a:pPr marL="0" lvl="0" indent="0" rtl="0">
              <a:lnSpc>
                <a:spcPct val="100000"/>
              </a:lnSpc>
              <a:spcBef>
                <a:spcPts val="0"/>
              </a:spcBef>
              <a:spcAft>
                <a:spcPts val="0"/>
              </a:spcAft>
              <a:buNone/>
            </a:pPr>
            <a:endParaRPr dirty="0">
              <a:latin typeface="Trebuchet MS"/>
              <a:ea typeface="Trebuchet MS"/>
              <a:cs typeface="Trebuchet MS"/>
              <a:sym typeface="Trebuchet MS"/>
            </a:endParaRPr>
          </a:p>
          <a:p>
            <a:pPr marL="342900" indent="-342900">
              <a:lnSpc>
                <a:spcPct val="100000"/>
              </a:lnSpc>
              <a:spcBef>
                <a:spcPts val="0"/>
              </a:spcBef>
            </a:pPr>
            <a:r>
              <a:rPr lang="en-US" dirty="0">
                <a:latin typeface="Trebuchet MS"/>
                <a:ea typeface="Trebuchet MS"/>
                <a:cs typeface="Trebuchet MS"/>
                <a:sym typeface="Trebuchet MS"/>
              </a:rPr>
              <a:t>LOTS of questions:</a:t>
            </a:r>
            <a:endParaRPr dirty="0">
              <a:latin typeface="Trebuchet MS"/>
              <a:ea typeface="Trebuchet MS"/>
              <a:cs typeface="Trebuchet MS"/>
              <a:sym typeface="Trebuchet MS"/>
            </a:endParaRPr>
          </a:p>
          <a:p>
            <a:pPr marL="0" lvl="0" indent="0" rtl="0">
              <a:lnSpc>
                <a:spcPct val="100000"/>
              </a:lnSpc>
              <a:spcBef>
                <a:spcPts val="0"/>
              </a:spcBef>
              <a:spcAft>
                <a:spcPts val="0"/>
              </a:spcAft>
              <a:buClr>
                <a:schemeClr val="dk1"/>
              </a:buClr>
              <a:buSzPts val="1100"/>
              <a:buFont typeface="Arial"/>
              <a:buNone/>
            </a:pPr>
            <a:r>
              <a:rPr lang="en-US" dirty="0">
                <a:latin typeface="Trebuchet MS"/>
                <a:ea typeface="Trebuchet MS"/>
                <a:cs typeface="Trebuchet MS"/>
                <a:sym typeface="Trebuchet MS"/>
              </a:rPr>
              <a:t>Which is bigger? Which is smaller? Which do you think weighs more? How many minutes until..? What time is it? I have ‘x’ amount of money. Can I buy ‘this’ and ‘that’? What shapes can you see? How do you know it is that shape? Why is 3 x 4 more than 2 x 4? Can you help me measure this? What did you learn in school today? Can you show me which method you used? How does it work? </a:t>
            </a:r>
            <a:endParaRPr lang="en-US" dirty="0" smtClean="0">
              <a:latin typeface="Trebuchet MS"/>
              <a:ea typeface="Trebuchet MS"/>
              <a:cs typeface="Trebuchet MS"/>
              <a:sym typeface="Trebuchet MS"/>
            </a:endParaRPr>
          </a:p>
          <a:p>
            <a:pPr marL="0" lvl="0" indent="0" rtl="0">
              <a:lnSpc>
                <a:spcPct val="100000"/>
              </a:lnSpc>
              <a:spcBef>
                <a:spcPts val="0"/>
              </a:spcBef>
              <a:spcAft>
                <a:spcPts val="0"/>
              </a:spcAft>
              <a:buClr>
                <a:schemeClr val="dk1"/>
              </a:buClr>
              <a:buSzPts val="1100"/>
              <a:buFont typeface="Arial"/>
              <a:buNone/>
            </a:pPr>
            <a:endParaRPr lang="en-US" dirty="0">
              <a:latin typeface="Trebuchet MS"/>
              <a:ea typeface="Trebuchet MS"/>
              <a:cs typeface="Trebuchet MS"/>
              <a:sym typeface="Trebuchet MS"/>
            </a:endParaRPr>
          </a:p>
          <a:p>
            <a:pPr marL="342900" lvl="0" indent="-342900">
              <a:lnSpc>
                <a:spcPct val="100000"/>
              </a:lnSpc>
              <a:spcBef>
                <a:spcPts val="0"/>
              </a:spcBef>
              <a:buSzPts val="1100"/>
              <a:buFontTx/>
              <a:buChar char="-"/>
            </a:pPr>
            <a:r>
              <a:rPr lang="en-US" dirty="0">
                <a:latin typeface="Trebuchet MS"/>
                <a:ea typeface="Trebuchet MS"/>
                <a:cs typeface="Trebuchet MS"/>
                <a:sym typeface="Trebuchet MS"/>
                <a:hlinkClick r:id="rId3"/>
              </a:rPr>
              <a:t>https://</a:t>
            </a:r>
            <a:r>
              <a:rPr lang="en-US" dirty="0" smtClean="0">
                <a:latin typeface="Trebuchet MS"/>
                <a:ea typeface="Trebuchet MS"/>
                <a:cs typeface="Trebuchet MS"/>
                <a:sym typeface="Trebuchet MS"/>
                <a:hlinkClick r:id="rId3"/>
              </a:rPr>
              <a:t>ttrockstars.com</a:t>
            </a:r>
            <a:endParaRPr lang="en-US" dirty="0" smtClean="0">
              <a:latin typeface="Trebuchet MS"/>
              <a:ea typeface="Trebuchet MS"/>
              <a:cs typeface="Trebuchet MS"/>
              <a:sym typeface="Trebuchet MS"/>
            </a:endParaRPr>
          </a:p>
          <a:p>
            <a:pPr marL="342900" lvl="0" indent="-342900">
              <a:lnSpc>
                <a:spcPct val="100000"/>
              </a:lnSpc>
              <a:spcBef>
                <a:spcPts val="0"/>
              </a:spcBef>
              <a:buSzPts val="1100"/>
              <a:buFontTx/>
              <a:buChar char="-"/>
            </a:pPr>
            <a:r>
              <a:rPr lang="en-US" dirty="0" smtClean="0">
                <a:latin typeface="Trebuchet MS"/>
                <a:ea typeface="Trebuchet MS"/>
                <a:cs typeface="Trebuchet MS"/>
                <a:sym typeface="Trebuchet MS"/>
                <a:hlinkClick r:id="rId4"/>
              </a:rPr>
              <a:t>https</a:t>
            </a:r>
            <a:r>
              <a:rPr lang="en-US" dirty="0">
                <a:latin typeface="Trebuchet MS"/>
                <a:ea typeface="Trebuchet MS"/>
                <a:cs typeface="Trebuchet MS"/>
                <a:sym typeface="Trebuchet MS"/>
                <a:hlinkClick r:id="rId4"/>
              </a:rPr>
              <a:t>://</a:t>
            </a:r>
            <a:r>
              <a:rPr lang="en-US" dirty="0" smtClean="0">
                <a:latin typeface="Trebuchet MS"/>
                <a:ea typeface="Trebuchet MS"/>
                <a:cs typeface="Trebuchet MS"/>
                <a:sym typeface="Trebuchet MS"/>
                <a:hlinkClick r:id="rId4"/>
              </a:rPr>
              <a:t>www.topmarks.co.uk/maths-games/hit-the-button</a:t>
            </a:r>
            <a:endParaRPr lang="en-US" dirty="0" smtClean="0">
              <a:latin typeface="Trebuchet MS"/>
              <a:ea typeface="Trebuchet MS"/>
              <a:cs typeface="Trebuchet MS"/>
              <a:sym typeface="Trebuchet MS"/>
            </a:endParaRPr>
          </a:p>
          <a:p>
            <a:pPr marL="342900" lvl="0" indent="-342900">
              <a:lnSpc>
                <a:spcPct val="100000"/>
              </a:lnSpc>
              <a:spcBef>
                <a:spcPts val="0"/>
              </a:spcBef>
              <a:buSzPts val="1100"/>
              <a:buFontTx/>
              <a:buChar char="-"/>
            </a:pPr>
            <a:r>
              <a:rPr lang="en-GB" dirty="0" smtClean="0">
                <a:latin typeface="Trebuchet MS"/>
                <a:ea typeface="Trebuchet MS"/>
                <a:cs typeface="Trebuchet MS"/>
                <a:sym typeface="Trebuchet MS"/>
                <a:hlinkClick r:id="rId5"/>
              </a:rPr>
              <a:t>https</a:t>
            </a:r>
            <a:r>
              <a:rPr lang="en-GB" dirty="0">
                <a:latin typeface="Trebuchet MS"/>
                <a:ea typeface="Trebuchet MS"/>
                <a:cs typeface="Trebuchet MS"/>
                <a:sym typeface="Trebuchet MS"/>
                <a:hlinkClick r:id="rId5"/>
              </a:rPr>
              <a:t>://mathsbot.com/#</a:t>
            </a:r>
            <a:r>
              <a:rPr lang="en-GB" dirty="0" smtClean="0">
                <a:latin typeface="Trebuchet MS"/>
                <a:ea typeface="Trebuchet MS"/>
                <a:cs typeface="Trebuchet MS"/>
                <a:sym typeface="Trebuchet MS"/>
                <a:hlinkClick r:id="rId5"/>
              </a:rPr>
              <a:t>Manipulatives</a:t>
            </a:r>
            <a:endParaRPr lang="en-GB" dirty="0" smtClean="0">
              <a:latin typeface="Trebuchet MS"/>
              <a:ea typeface="Trebuchet MS"/>
              <a:cs typeface="Trebuchet MS"/>
              <a:sym typeface="Trebuchet MS"/>
            </a:endParaRPr>
          </a:p>
          <a:p>
            <a:pPr marL="342900" lvl="0" indent="-342900">
              <a:lnSpc>
                <a:spcPct val="100000"/>
              </a:lnSpc>
              <a:spcBef>
                <a:spcPts val="0"/>
              </a:spcBef>
              <a:buSzPts val="1100"/>
              <a:buFontTx/>
              <a:buChar char="-"/>
            </a:pPr>
            <a:endParaRPr dirty="0">
              <a:latin typeface="Trebuchet MS"/>
              <a:ea typeface="Trebuchet MS"/>
              <a:cs typeface="Trebuchet MS"/>
              <a:sym typeface="Trebuchet MS"/>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33533"/>
          <a:stretch/>
        </p:blipFill>
        <p:spPr>
          <a:xfrm rot="5400000">
            <a:off x="470400" y="-15840"/>
            <a:ext cx="3477532" cy="3923937"/>
          </a:xfrm>
          <a:prstGeom prst="rect">
            <a:avLst/>
          </a:prstGeom>
          <a:ln>
            <a:noFill/>
          </a:ln>
          <a:effectLst>
            <a:softEdge rad="112500"/>
          </a:effectLst>
        </p:spPr>
      </p:pic>
      <p:sp>
        <p:nvSpPr>
          <p:cNvPr id="3" name="Rectangle 2"/>
          <p:cNvSpPr/>
          <p:nvPr/>
        </p:nvSpPr>
        <p:spPr>
          <a:xfrm>
            <a:off x="1174267" y="4200369"/>
            <a:ext cx="2069798"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5400" b="0" cap="none" spc="0" dirty="0" smtClean="0">
                <a:ln w="0"/>
                <a:solidFill>
                  <a:schemeClr val="accent6">
                    <a:lumMod val="50000"/>
                  </a:schemeClr>
                </a:solidFill>
                <a:effectLst>
                  <a:outerShdw blurRad="38100" dist="19050" dir="2700000" algn="tl" rotWithShape="0">
                    <a:schemeClr val="dk1">
                      <a:alpha val="40000"/>
                    </a:schemeClr>
                  </a:outerShdw>
                </a:effectLst>
              </a:rPr>
              <a:t>Maths</a:t>
            </a:r>
            <a:endParaRPr lang="en-US" sz="5400" b="0" cap="none" spc="0" dirty="0">
              <a:ln w="0"/>
              <a:solidFill>
                <a:schemeClr val="accent6">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04065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887" y="0"/>
            <a:ext cx="12198600" cy="612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Palatino Linotype"/>
              <a:buNone/>
            </a:pPr>
            <a:r>
              <a:rPr lang="en-US"/>
              <a:t>Behaviour/Expectations</a:t>
            </a:r>
            <a:endParaRPr sz="3200" b="0" i="0" u="none" strike="noStrike" cap="none">
              <a:solidFill>
                <a:schemeClr val="dk1"/>
              </a:solidFill>
              <a:latin typeface="Palatino Linotype"/>
              <a:ea typeface="Palatino Linotype"/>
              <a:cs typeface="Palatino Linotype"/>
              <a:sym typeface="Palatino Linotype"/>
            </a:endParaRPr>
          </a:p>
        </p:txBody>
      </p:sp>
      <p:sp>
        <p:nvSpPr>
          <p:cNvPr id="142" name="Shape 142"/>
          <p:cNvSpPr txBox="1">
            <a:spLocks noGrp="1"/>
          </p:cNvSpPr>
          <p:nvPr>
            <p:ph type="body" idx="2"/>
          </p:nvPr>
        </p:nvSpPr>
        <p:spPr>
          <a:xfrm>
            <a:off x="341822" y="612000"/>
            <a:ext cx="11847000" cy="335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None/>
            </a:pPr>
            <a:r>
              <a:rPr lang="en-US" dirty="0"/>
              <a:t>To ensure that children have a safe, settled and enjoyable year, our expectations are very clear and consistent.</a:t>
            </a:r>
            <a:endParaRPr dirty="0"/>
          </a:p>
          <a:p>
            <a:pPr marL="0" marR="0" lvl="0" indent="0" algn="l" rtl="0">
              <a:lnSpc>
                <a:spcPct val="90000"/>
              </a:lnSpc>
              <a:spcBef>
                <a:spcPts val="1800"/>
              </a:spcBef>
              <a:spcAft>
                <a:spcPts val="0"/>
              </a:spcAft>
              <a:buNone/>
            </a:pPr>
            <a:r>
              <a:rPr lang="en-US" dirty="0"/>
              <a:t>We expect the children to be proud of their learning and show this by presenting their work well (home learning and work completed in school).</a:t>
            </a:r>
            <a:endParaRPr dirty="0"/>
          </a:p>
          <a:p>
            <a:pPr marL="0" marR="0" lvl="0" indent="0" algn="l" rtl="0">
              <a:lnSpc>
                <a:spcPct val="90000"/>
              </a:lnSpc>
              <a:spcBef>
                <a:spcPts val="1800"/>
              </a:spcBef>
              <a:spcAft>
                <a:spcPts val="0"/>
              </a:spcAft>
              <a:buNone/>
            </a:pPr>
            <a:r>
              <a:rPr lang="en-US" dirty="0"/>
              <a:t>We expect children to be wearing the correct school and PE uniform.</a:t>
            </a:r>
            <a:endParaRPr dirty="0"/>
          </a:p>
          <a:p>
            <a:pPr marL="0" marR="0" lvl="0" indent="0" algn="l" rtl="0">
              <a:lnSpc>
                <a:spcPct val="90000"/>
              </a:lnSpc>
              <a:spcBef>
                <a:spcPts val="1800"/>
              </a:spcBef>
              <a:spcAft>
                <a:spcPts val="0"/>
              </a:spcAft>
              <a:buNone/>
            </a:pPr>
            <a:r>
              <a:rPr lang="en-US" dirty="0"/>
              <a:t>We expect children to respect everyone in school: all adults and other children.</a:t>
            </a:r>
            <a:endParaRPr dirty="0"/>
          </a:p>
          <a:p>
            <a:pPr marL="0" marR="0" lvl="0" indent="0" algn="l" rtl="0">
              <a:lnSpc>
                <a:spcPct val="90000"/>
              </a:lnSpc>
              <a:spcBef>
                <a:spcPts val="1800"/>
              </a:spcBef>
              <a:spcAft>
                <a:spcPts val="0"/>
              </a:spcAft>
              <a:buNone/>
            </a:pPr>
            <a:r>
              <a:rPr lang="en-US" dirty="0"/>
              <a:t>We expect reading folders, log books and reading records in each day.</a:t>
            </a:r>
            <a:endParaRPr dirty="0"/>
          </a:p>
          <a:p>
            <a:pPr marL="0" marR="0" lvl="0" indent="0" algn="l" rtl="0">
              <a:lnSpc>
                <a:spcPct val="90000"/>
              </a:lnSpc>
              <a:spcBef>
                <a:spcPts val="1800"/>
              </a:spcBef>
              <a:spcAft>
                <a:spcPts val="0"/>
              </a:spcAft>
              <a:buNone/>
            </a:pPr>
            <a:endParaRPr dirty="0"/>
          </a:p>
          <a:p>
            <a:pPr marL="0" marR="0" lvl="0" indent="0" algn="l" rtl="0">
              <a:lnSpc>
                <a:spcPct val="90000"/>
              </a:lnSpc>
              <a:spcBef>
                <a:spcPts val="1800"/>
              </a:spcBef>
              <a:spcAft>
                <a:spcPts val="0"/>
              </a:spcAft>
              <a:buNone/>
            </a:pPr>
            <a:endParaRPr dirty="0"/>
          </a:p>
          <a:p>
            <a:pPr marL="0" marR="0" lvl="0" indent="0" algn="l" rtl="0">
              <a:lnSpc>
                <a:spcPct val="90000"/>
              </a:lnSpc>
              <a:spcBef>
                <a:spcPts val="1800"/>
              </a:spcBef>
              <a:spcAft>
                <a:spcPts val="0"/>
              </a:spcAft>
              <a:buNone/>
            </a:pPr>
            <a:endParaRPr dirty="0"/>
          </a:p>
          <a:p>
            <a:pPr marL="0" marR="0" lvl="0" indent="0" algn="l" rtl="0">
              <a:lnSpc>
                <a:spcPct val="90000"/>
              </a:lnSpc>
              <a:spcBef>
                <a:spcPts val="1800"/>
              </a:spcBef>
              <a:spcAft>
                <a:spcPts val="0"/>
              </a:spcAft>
              <a:buNone/>
            </a:pPr>
            <a:r>
              <a:rPr lang="en-US" dirty="0"/>
              <a:t>All children are star learners when they walk in each morning. The behaviour policy will be used alongside Class Dojo to reinforce positive </a:t>
            </a:r>
            <a:r>
              <a:rPr lang="en-US" dirty="0" err="1"/>
              <a:t>behaviours</a:t>
            </a:r>
            <a:r>
              <a:rPr lang="en-US" dirty="0"/>
              <a:t> and deter negative </a:t>
            </a:r>
            <a:r>
              <a:rPr lang="en-US" dirty="0" err="1"/>
              <a:t>behaviours</a:t>
            </a:r>
            <a:r>
              <a:rPr lang="en-US" dirty="0"/>
              <a:t>.</a:t>
            </a:r>
            <a:endParaRPr dirty="0"/>
          </a:p>
          <a:p>
            <a:pPr marL="223837" marR="0" lvl="0" indent="-96837" algn="l" rtl="0">
              <a:lnSpc>
                <a:spcPct val="90000"/>
              </a:lnSpc>
              <a:spcBef>
                <a:spcPts val="1800"/>
              </a:spcBef>
              <a:spcAft>
                <a:spcPts val="0"/>
              </a:spcAft>
              <a:buClr>
                <a:schemeClr val="dk1"/>
              </a:buClr>
              <a:buSzPts val="2000"/>
              <a:buFont typeface="Arial"/>
              <a:buNone/>
            </a:pPr>
            <a:endParaRPr sz="2000" b="0" i="0" u="none" strike="noStrike" cap="none" dirty="0">
              <a:solidFill>
                <a:schemeClr val="dk1"/>
              </a:solidFill>
              <a:latin typeface="Palatino Linotype"/>
              <a:ea typeface="Palatino Linotype"/>
              <a:cs typeface="Palatino Linotype"/>
              <a:sym typeface="Palatino Linotype"/>
            </a:endParaRPr>
          </a:p>
        </p:txBody>
      </p:sp>
      <p:pic>
        <p:nvPicPr>
          <p:cNvPr id="143" name="Shape 143"/>
          <p:cNvPicPr preferRelativeResize="0"/>
          <p:nvPr/>
        </p:nvPicPr>
        <p:blipFill>
          <a:blip r:embed="rId3">
            <a:alphaModFix/>
          </a:blip>
          <a:stretch>
            <a:fillRect/>
          </a:stretch>
        </p:blipFill>
        <p:spPr>
          <a:xfrm>
            <a:off x="1511434" y="3864350"/>
            <a:ext cx="1364900" cy="1362175"/>
          </a:xfrm>
          <a:prstGeom prst="rect">
            <a:avLst/>
          </a:prstGeom>
          <a:noFill/>
          <a:ln>
            <a:noFill/>
          </a:ln>
        </p:spPr>
      </p:pic>
      <p:pic>
        <p:nvPicPr>
          <p:cNvPr id="144" name="Shape 144"/>
          <p:cNvPicPr preferRelativeResize="0"/>
          <p:nvPr/>
        </p:nvPicPr>
        <p:blipFill>
          <a:blip r:embed="rId4">
            <a:alphaModFix/>
          </a:blip>
          <a:stretch>
            <a:fillRect/>
          </a:stretch>
        </p:blipFill>
        <p:spPr>
          <a:xfrm>
            <a:off x="9359550" y="3083400"/>
            <a:ext cx="2143125" cy="2143125"/>
          </a:xfrm>
          <a:prstGeom prst="rect">
            <a:avLst/>
          </a:prstGeom>
          <a:noFill/>
          <a:ln>
            <a:noFill/>
          </a:ln>
        </p:spPr>
      </p:pic>
    </p:spTree>
    <p:extLst>
      <p:ext uri="{BB962C8B-B14F-4D97-AF65-F5344CB8AC3E}">
        <p14:creationId xmlns:p14="http://schemas.microsoft.com/office/powerpoint/2010/main" val="118798358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5060325" y="152400"/>
            <a:ext cx="6323100" cy="742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dirty="0"/>
              <a:t>The </a:t>
            </a:r>
            <a:r>
              <a:rPr lang="en-US" dirty="0" smtClean="0"/>
              <a:t>Dahl  Dojo </a:t>
            </a:r>
            <a:r>
              <a:rPr lang="en-US" dirty="0"/>
              <a:t>Class Story</a:t>
            </a:r>
            <a:endParaRPr dirty="0"/>
          </a:p>
        </p:txBody>
      </p:sp>
      <p:sp>
        <p:nvSpPr>
          <p:cNvPr id="151" name="Shape 151"/>
          <p:cNvSpPr txBox="1">
            <a:spLocks noGrp="1"/>
          </p:cNvSpPr>
          <p:nvPr>
            <p:ph type="body" idx="2"/>
          </p:nvPr>
        </p:nvSpPr>
        <p:spPr>
          <a:xfrm>
            <a:off x="4885283" y="779865"/>
            <a:ext cx="6727775" cy="20631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2400" dirty="0" smtClean="0">
                <a:latin typeface="Trebuchet MS"/>
                <a:ea typeface="Trebuchet MS"/>
                <a:cs typeface="Trebuchet MS"/>
                <a:sym typeface="Trebuchet MS"/>
              </a:rPr>
              <a:t>After the summer holidays, you will </a:t>
            </a:r>
            <a:r>
              <a:rPr lang="en-US" sz="2400" dirty="0">
                <a:latin typeface="Trebuchet MS"/>
                <a:ea typeface="Trebuchet MS"/>
                <a:cs typeface="Trebuchet MS"/>
                <a:sym typeface="Trebuchet MS"/>
              </a:rPr>
              <a:t>be able to access the </a:t>
            </a:r>
            <a:r>
              <a:rPr lang="en-US" sz="2400" dirty="0" smtClean="0">
                <a:latin typeface="Trebuchet MS"/>
                <a:ea typeface="Trebuchet MS"/>
                <a:cs typeface="Trebuchet MS"/>
                <a:sym typeface="Trebuchet MS"/>
              </a:rPr>
              <a:t>Dahl class </a:t>
            </a:r>
            <a:r>
              <a:rPr lang="en-US" sz="2400" dirty="0">
                <a:latin typeface="Trebuchet MS"/>
                <a:ea typeface="Trebuchet MS"/>
                <a:cs typeface="Trebuchet MS"/>
                <a:sym typeface="Trebuchet MS"/>
              </a:rPr>
              <a:t>story. Here you will be able to see what the children are getting up </a:t>
            </a:r>
            <a:r>
              <a:rPr lang="en-US" sz="2400" dirty="0" smtClean="0">
                <a:latin typeface="Trebuchet MS"/>
                <a:ea typeface="Trebuchet MS"/>
                <a:cs typeface="Trebuchet MS"/>
                <a:sym typeface="Trebuchet MS"/>
              </a:rPr>
              <a:t>to.</a:t>
            </a:r>
            <a:r>
              <a:rPr lang="en-GB" sz="2400" dirty="0" smtClean="0">
                <a:latin typeface="Trebuchet MS"/>
                <a:ea typeface="Trebuchet MS"/>
                <a:cs typeface="Trebuchet MS"/>
                <a:sym typeface="Trebuchet MS"/>
              </a:rPr>
              <a:t>We really enjoy seeing parents interact with Dojo so please like and comment on our posts.</a:t>
            </a:r>
            <a:endParaRPr sz="2400" dirty="0">
              <a:latin typeface="Trebuchet MS"/>
              <a:ea typeface="Trebuchet MS"/>
              <a:cs typeface="Trebuchet MS"/>
              <a:sym typeface="Trebuchet MS"/>
            </a:endParaRPr>
          </a:p>
          <a:p>
            <a:pPr marL="223838" lvl="0" indent="-96838">
              <a:spcBef>
                <a:spcPts val="1800"/>
              </a:spcBef>
              <a:spcAft>
                <a:spcPts val="0"/>
              </a:spcAft>
              <a:buNone/>
            </a:pPr>
            <a:endParaRPr dirty="0"/>
          </a:p>
        </p:txBody>
      </p:sp>
      <p:pic>
        <p:nvPicPr>
          <p:cNvPr id="2" name="Picture 1"/>
          <p:cNvPicPr>
            <a:picLocks noChangeAspect="1"/>
          </p:cNvPicPr>
          <p:nvPr/>
        </p:nvPicPr>
        <p:blipFill>
          <a:blip r:embed="rId3"/>
          <a:stretch>
            <a:fillRect/>
          </a:stretch>
        </p:blipFill>
        <p:spPr>
          <a:xfrm>
            <a:off x="0" y="314248"/>
            <a:ext cx="3899053" cy="4871902"/>
          </a:xfrm>
          <a:prstGeom prst="rect">
            <a:avLst/>
          </a:prstGeom>
        </p:spPr>
      </p:pic>
      <p:pic>
        <p:nvPicPr>
          <p:cNvPr id="3" name="Picture 2"/>
          <p:cNvPicPr>
            <a:picLocks noChangeAspect="1"/>
          </p:cNvPicPr>
          <p:nvPr/>
        </p:nvPicPr>
        <p:blipFill>
          <a:blip r:embed="rId4"/>
          <a:stretch>
            <a:fillRect/>
          </a:stretch>
        </p:blipFill>
        <p:spPr>
          <a:xfrm>
            <a:off x="4745675" y="3028797"/>
            <a:ext cx="3012595" cy="3794306"/>
          </a:xfrm>
          <a:prstGeom prst="rect">
            <a:avLst/>
          </a:prstGeom>
        </p:spPr>
      </p:pic>
      <p:pic>
        <p:nvPicPr>
          <p:cNvPr id="4" name="Picture 3"/>
          <p:cNvPicPr>
            <a:picLocks noChangeAspect="1"/>
          </p:cNvPicPr>
          <p:nvPr/>
        </p:nvPicPr>
        <p:blipFill>
          <a:blip r:embed="rId5"/>
          <a:stretch>
            <a:fillRect/>
          </a:stretch>
        </p:blipFill>
        <p:spPr>
          <a:xfrm>
            <a:off x="9187068" y="3028796"/>
            <a:ext cx="3001757" cy="3829203"/>
          </a:xfrm>
          <a:prstGeom prst="rect">
            <a:avLst/>
          </a:prstGeom>
        </p:spPr>
      </p:pic>
    </p:spTree>
    <p:extLst>
      <p:ext uri="{BB962C8B-B14F-4D97-AF65-F5344CB8AC3E}">
        <p14:creationId xmlns:p14="http://schemas.microsoft.com/office/powerpoint/2010/main" val="3721615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Watercolor_16x9">
  <a:themeElements>
    <a:clrScheme name="Watercolor_16x9">
      <a:dk1>
        <a:srgbClr val="000000"/>
      </a:dk1>
      <a:lt1>
        <a:srgbClr val="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atercolor_16x9">
      <a:dk1>
        <a:srgbClr val="000000"/>
      </a:dk1>
      <a:lt1>
        <a:srgbClr val="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1287</Words>
  <Application>Microsoft Office PowerPoint</Application>
  <PresentationFormat>Custom</PresentationFormat>
  <Paragraphs>167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Trebuchet MS</vt:lpstr>
      <vt:lpstr>Comic Sans MS</vt:lpstr>
      <vt:lpstr>Palatino Linotype</vt:lpstr>
      <vt:lpstr>Watercolor_16x9</vt:lpstr>
      <vt:lpstr>Welcome to Dahl Class</vt:lpstr>
      <vt:lpstr>PowerPoint Presentation</vt:lpstr>
      <vt:lpstr>The Curriculum</vt:lpstr>
      <vt:lpstr>Monitoring</vt:lpstr>
      <vt:lpstr>Home/School Partnership</vt:lpstr>
      <vt:lpstr>Home/School Partnership</vt:lpstr>
      <vt:lpstr>Home/School Partnership</vt:lpstr>
      <vt:lpstr>Behaviour/Expectations</vt:lpstr>
      <vt:lpstr>The Dahl  Dojo Class Story</vt:lpstr>
      <vt:lpstr>Support and Challenge</vt:lpstr>
      <vt:lpstr>PowerPoint Presentation</vt:lpstr>
      <vt:lpstr>Home Learning</vt:lpstr>
      <vt:lpstr>Get Involved!</vt:lpstr>
      <vt:lpstr>Useful Websites</vt:lpstr>
      <vt:lpstr>Contact us</vt:lpstr>
      <vt:lpstr>Marking Policy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Dahl Class</dc:title>
  <dc:creator>Abbi Cairns</dc:creator>
  <cp:lastModifiedBy>acairns</cp:lastModifiedBy>
  <cp:revision>14</cp:revision>
  <dcterms:modified xsi:type="dcterms:W3CDTF">2018-07-11T20:29:57Z</dcterms:modified>
</cp:coreProperties>
</file>