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57" r:id="rId4"/>
    <p:sldId id="259" r:id="rId5"/>
    <p:sldId id="269" r:id="rId6"/>
    <p:sldId id="261" r:id="rId7"/>
    <p:sldId id="262" r:id="rId8"/>
    <p:sldId id="263" r:id="rId9"/>
    <p:sldId id="258" r:id="rId10"/>
    <p:sldId id="271" r:id="rId11"/>
    <p:sldId id="272" r:id="rId12"/>
    <p:sldId id="270"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74" d="100"/>
          <a:sy n="74" d="100"/>
        </p:scale>
        <p:origin x="129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986CED-B20E-4D1E-A85D-07D451625BC4}" type="datetimeFigureOut">
              <a:rPr lang="en-US" smtClean="0"/>
              <a:t>3/7/2017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1B2CC5-9DC0-4ED0-88DB-DEDD83E1DBDA}" type="slidenum">
              <a:rPr lang="en-US" smtClean="0"/>
              <a:t>‹#›</a:t>
            </a:fld>
            <a:endParaRPr lang="en-US" dirty="0"/>
          </a:p>
        </p:txBody>
      </p:sp>
    </p:spTree>
    <p:extLst>
      <p:ext uri="{BB962C8B-B14F-4D97-AF65-F5344CB8AC3E}">
        <p14:creationId xmlns:p14="http://schemas.microsoft.com/office/powerpoint/2010/main" val="439771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10:09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151365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10:09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5435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3/7/2017 10:09 AM</a:t>
            </a:fld>
            <a:endParaRPr lang="en-US" dirty="0"/>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p>
        </p:txBody>
      </p:sp>
      <p:sp>
        <p:nvSpPr>
          <p:cNvPr id="7" name="Slide Number Placeholder 6"/>
          <p:cNvSpPr>
            <a:spLocks noGrp="1"/>
          </p:cNvSpPr>
          <p:nvPr>
            <p:ph type="sldNum" sz="quarter" idx="13"/>
          </p:nvPr>
        </p:nvSpPr>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066829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solidFill>
                  <a:schemeClr val="tx1"/>
                </a:solidFill>
              </a:defRPr>
            </a:lvl1pPr>
            <a:lvl2pPr>
              <a:buClr>
                <a:schemeClr val="tx1"/>
              </a:buClr>
              <a:buSzPct val="70000"/>
              <a:buFont typeface="Wingdings" pitchFamily="2" charset="2"/>
              <a:buChar char="l"/>
              <a:defRPr>
                <a:solidFill>
                  <a:schemeClr val="tx1"/>
                </a:solidFill>
              </a:defRPr>
            </a:lvl2pPr>
            <a:lvl3pPr>
              <a:buClr>
                <a:schemeClr val="tx1"/>
              </a:buClr>
              <a:buSzPct val="70000"/>
              <a:buFont typeface="Wingdings" pitchFamily="2" charset="2"/>
              <a:buChar char="l"/>
              <a:defRPr>
                <a:solidFill>
                  <a:schemeClr val="tx1"/>
                </a:solidFill>
              </a:defRPr>
            </a:lvl3pPr>
            <a:lvl4pPr>
              <a:buClr>
                <a:schemeClr val="tx1"/>
              </a:buClr>
              <a:buSzPct val="70000"/>
              <a:buFont typeface="Wingdings" pitchFamily="2" charset="2"/>
              <a:buChar char="l"/>
              <a:defRPr>
                <a:solidFill>
                  <a:schemeClr val="tx1"/>
                </a:solidFill>
              </a:defRPr>
            </a:lvl4pPr>
            <a:lvl5pPr>
              <a:buClr>
                <a:schemeClr val="tx1"/>
              </a:buClr>
              <a:buSzPct val="70000"/>
              <a:buFont typeface="Wingdings" pitchFamily="2" charset="2"/>
              <a:buChar char="l"/>
              <a:defRPr>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5" name="Picture 52" descr="3-01593_Slide_4-13"/>
          <p:cNvPicPr>
            <a:picLocks noChangeAspect="1" noChangeArrowheads="1"/>
          </p:cNvPicPr>
          <p:nvPr userDrawn="1"/>
        </p:nvPicPr>
        <p:blipFill>
          <a:blip r:embed="rId2">
            <a:lum bright="100000" contrast="100000"/>
          </a:blip>
          <a:srcRect/>
          <a:stretch>
            <a:fillRect/>
          </a:stretch>
        </p:blipFill>
        <p:spPr bwMode="auto">
          <a:xfrm flipV="1">
            <a:off x="0" y="3505200"/>
            <a:ext cx="9752013" cy="377825"/>
          </a:xfrm>
          <a:prstGeom prst="rect">
            <a:avLst/>
          </a:prstGeom>
          <a:noFill/>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pic>
        <p:nvPicPr>
          <p:cNvPr id="5" name="Picture 52" descr="3-01593_Slide_4-13"/>
          <p:cNvPicPr>
            <a:picLocks noChangeAspect="1" noChangeArrowheads="1"/>
          </p:cNvPicPr>
          <p:nvPr userDrawn="1"/>
        </p:nvPicPr>
        <p:blipFill>
          <a:blip r:embed="rId2">
            <a:lum bright="100000" contrast="100000"/>
          </a:blip>
          <a:srcRect/>
          <a:stretch>
            <a:fillRect/>
          </a:stretch>
        </p:blipFill>
        <p:spPr bwMode="auto">
          <a:xfrm flipV="1">
            <a:off x="0" y="3505200"/>
            <a:ext cx="9752013" cy="377825"/>
          </a:xfrm>
          <a:prstGeom prst="rect">
            <a:avLst/>
          </a:prstGeom>
          <a:noFill/>
        </p:spPr>
      </p:pic>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duotone>
              <a:schemeClr val="accent6">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bg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bg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bg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duotone>
              <a:schemeClr val="accent6">
                <a:shade val="45000"/>
                <a:satMod val="135000"/>
              </a:schemeClr>
              <a:prstClr val="white"/>
            </a:duotone>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404664"/>
            <a:ext cx="7992888" cy="769441"/>
          </a:xfrm>
          <a:prstGeom prst="rect">
            <a:avLst/>
          </a:prstGeom>
          <a:noFill/>
        </p:spPr>
        <p:txBody>
          <a:bodyPr wrap="square" rtlCol="0">
            <a:spAutoFit/>
          </a:bodyPr>
          <a:lstStyle/>
          <a:p>
            <a:pPr algn="ctr"/>
            <a:r>
              <a:rPr lang="en-GB" sz="4400" b="1" dirty="0" smtClean="0">
                <a:latin typeface="Gisha" panose="020B0502040204020203" pitchFamily="34" charset="-79"/>
                <a:cs typeface="Gisha" panose="020B0502040204020203" pitchFamily="34" charset="-79"/>
              </a:rPr>
              <a:t>Our theme this week is </a:t>
            </a:r>
          </a:p>
        </p:txBody>
      </p:sp>
      <p:sp>
        <p:nvSpPr>
          <p:cNvPr id="4" name="TextBox 3"/>
          <p:cNvSpPr txBox="1"/>
          <p:nvPr/>
        </p:nvSpPr>
        <p:spPr>
          <a:xfrm>
            <a:off x="179512" y="6525344"/>
            <a:ext cx="1656184" cy="369332"/>
          </a:xfrm>
          <a:prstGeom prst="rect">
            <a:avLst/>
          </a:prstGeom>
          <a:noFill/>
        </p:spPr>
        <p:txBody>
          <a:bodyPr wrap="square" rtlCol="0">
            <a:spAutoFit/>
          </a:bodyPr>
          <a:lstStyle/>
          <a:p>
            <a:r>
              <a:rPr lang="en-GB" b="1" dirty="0" smtClean="0">
                <a:latin typeface="Arial Black" panose="020B0A04020102020204" pitchFamily="34" charset="0"/>
              </a:rPr>
              <a:t>GATHER</a:t>
            </a:r>
            <a:endParaRPr lang="en-GB" b="1" dirty="0">
              <a:latin typeface="Arial Black" panose="020B0A04020102020204" pitchFamily="34" charset="0"/>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6237312"/>
            <a:ext cx="2160240" cy="369332"/>
          </a:xfrm>
          <a:prstGeom prst="rect">
            <a:avLst/>
          </a:prstGeom>
          <a:noFill/>
        </p:spPr>
        <p:txBody>
          <a:bodyPr wrap="square" rtlCol="0">
            <a:spAutoFit/>
          </a:bodyPr>
          <a:lstStyle/>
          <a:p>
            <a:r>
              <a:rPr lang="en-GB" b="1" dirty="0" smtClean="0"/>
              <a:t>GOING FORTH</a:t>
            </a:r>
            <a:endParaRPr lang="en-GB" b="1" dirty="0"/>
          </a:p>
        </p:txBody>
      </p:sp>
      <p:sp>
        <p:nvSpPr>
          <p:cNvPr id="6" name="TextBox 5"/>
          <p:cNvSpPr txBox="1"/>
          <p:nvPr/>
        </p:nvSpPr>
        <p:spPr>
          <a:xfrm>
            <a:off x="395536" y="332656"/>
            <a:ext cx="6696744" cy="646331"/>
          </a:xfrm>
          <a:prstGeom prst="rect">
            <a:avLst/>
          </a:prstGeom>
          <a:noFill/>
        </p:spPr>
        <p:txBody>
          <a:bodyPr wrap="square" rtlCol="0">
            <a:spAutoFit/>
          </a:bodyPr>
          <a:lstStyle/>
          <a:p>
            <a:r>
              <a:rPr lang="en-GB" sz="3600" b="1" dirty="0" smtClean="0">
                <a:latin typeface="Gisha" panose="020B0502040204020203" pitchFamily="34" charset="-79"/>
                <a:cs typeface="Gisha" panose="020B0502040204020203" pitchFamily="34" charset="-79"/>
              </a:rPr>
              <a:t>In the week ahead let’s…</a:t>
            </a:r>
            <a:endParaRPr lang="en-GB" sz="3600" b="1"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2255922975"/>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7" y="332656"/>
            <a:ext cx="8423545" cy="7048083"/>
          </a:xfrm>
          <a:prstGeom prst="rect">
            <a:avLst/>
          </a:prstGeom>
          <a:noFill/>
        </p:spPr>
        <p:txBody>
          <a:bodyPr wrap="square" rtlCol="0">
            <a:spAutoFit/>
          </a:bodyPr>
          <a:lstStyle/>
          <a:p>
            <a:r>
              <a:rPr lang="en-GB" sz="3200" dirty="0" smtClean="0">
                <a:latin typeface="Gisha" panose="020B0502040204020203" pitchFamily="34" charset="-79"/>
                <a:cs typeface="Gisha" panose="020B0502040204020203" pitchFamily="34" charset="-79"/>
              </a:rPr>
              <a:t>Closing Prayer</a:t>
            </a:r>
          </a:p>
          <a:p>
            <a:endParaRPr lang="en-GB" sz="3200" dirty="0">
              <a:latin typeface="Gisha" panose="020B0502040204020203" pitchFamily="34" charset="-79"/>
              <a:cs typeface="Gisha" panose="020B0502040204020203" pitchFamily="34" charset="-79"/>
            </a:endParaRPr>
          </a:p>
          <a:p>
            <a:endParaRPr lang="en-GB" sz="3200" dirty="0" smtClean="0">
              <a:latin typeface="Gisha" panose="020B0502040204020203" pitchFamily="34" charset="-79"/>
              <a:cs typeface="Gisha" panose="020B0502040204020203" pitchFamily="34" charset="-79"/>
            </a:endParaRPr>
          </a:p>
          <a:p>
            <a:endParaRPr lang="en-GB" sz="3200" dirty="0">
              <a:latin typeface="Gisha" panose="020B0502040204020203" pitchFamily="34" charset="-79"/>
              <a:cs typeface="Gisha" panose="020B0502040204020203" pitchFamily="34" charset="-79"/>
            </a:endParaRPr>
          </a:p>
          <a:p>
            <a:endParaRPr lang="en-GB" sz="3200" dirty="0" smtClean="0">
              <a:latin typeface="Gisha" panose="020B0502040204020203" pitchFamily="34" charset="-79"/>
              <a:cs typeface="Gisha" panose="020B0502040204020203" pitchFamily="34" charset="-79"/>
            </a:endParaRPr>
          </a:p>
          <a:p>
            <a:endParaRPr lang="en-GB" sz="3200" dirty="0">
              <a:latin typeface="Gisha" panose="020B0502040204020203" pitchFamily="34" charset="-79"/>
              <a:cs typeface="Gisha" panose="020B0502040204020203" pitchFamily="34" charset="-79"/>
            </a:endParaRPr>
          </a:p>
          <a:p>
            <a:endParaRPr lang="en-GB" sz="3200" dirty="0" smtClean="0">
              <a:latin typeface="Gisha" panose="020B0502040204020203" pitchFamily="34" charset="-79"/>
              <a:cs typeface="Gisha" panose="020B0502040204020203" pitchFamily="34" charset="-79"/>
            </a:endParaRPr>
          </a:p>
          <a:p>
            <a:endParaRPr lang="en-GB" sz="3200" dirty="0">
              <a:latin typeface="Gisha" panose="020B0502040204020203" pitchFamily="34" charset="-79"/>
              <a:cs typeface="Gisha" panose="020B0502040204020203" pitchFamily="34" charset="-79"/>
            </a:endParaRPr>
          </a:p>
          <a:p>
            <a:endParaRPr lang="en-GB" sz="3200" dirty="0" smtClean="0">
              <a:latin typeface="Gisha" panose="020B0502040204020203" pitchFamily="34" charset="-79"/>
              <a:cs typeface="Gisha" panose="020B0502040204020203" pitchFamily="34" charset="-79"/>
            </a:endParaRPr>
          </a:p>
          <a:p>
            <a:endParaRPr lang="en-GB" sz="3200" dirty="0">
              <a:latin typeface="Gisha" panose="020B0502040204020203" pitchFamily="34" charset="-79"/>
              <a:cs typeface="Gisha" panose="020B0502040204020203" pitchFamily="34" charset="-79"/>
            </a:endParaRPr>
          </a:p>
          <a:p>
            <a:endParaRPr lang="en-GB" sz="3200" dirty="0" smtClean="0">
              <a:latin typeface="Gisha" panose="020B0502040204020203" pitchFamily="34" charset="-79"/>
              <a:cs typeface="Gisha" panose="020B0502040204020203" pitchFamily="34" charset="-79"/>
            </a:endParaRPr>
          </a:p>
          <a:p>
            <a:endParaRPr lang="en-GB" sz="3200" dirty="0">
              <a:latin typeface="Gisha" panose="020B0502040204020203" pitchFamily="34" charset="-79"/>
              <a:cs typeface="Gisha" panose="020B0502040204020203" pitchFamily="34" charset="-79"/>
            </a:endParaRPr>
          </a:p>
          <a:p>
            <a:r>
              <a:rPr lang="en-GB" sz="3200" b="1" dirty="0" smtClean="0">
                <a:latin typeface="Gisha" panose="020B0502040204020203" pitchFamily="34" charset="-79"/>
                <a:cs typeface="Gisha" panose="020B0502040204020203" pitchFamily="34" charset="-79"/>
              </a:rPr>
              <a:t>THANKS BE TO GOD.</a:t>
            </a:r>
          </a:p>
          <a:p>
            <a:endParaRPr lang="en-GB" dirty="0">
              <a:latin typeface="Gisha" panose="020B0502040204020203" pitchFamily="34" charset="-79"/>
              <a:cs typeface="Gisha" panose="020B0502040204020203" pitchFamily="34" charset="-79"/>
            </a:endParaRPr>
          </a:p>
          <a:p>
            <a:endParaRPr lang="en-GB"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351895358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7"/>
            <a:ext cx="8568952" cy="6247864"/>
          </a:xfrm>
          <a:prstGeom prst="rect">
            <a:avLst/>
          </a:prstGeom>
        </p:spPr>
        <p:txBody>
          <a:bodyPr wrap="square">
            <a:spAutoFit/>
          </a:bodyPr>
          <a:lstStyle/>
          <a:p>
            <a:pPr algn="ctr"/>
            <a:r>
              <a:rPr lang="en-GB" sz="4000" dirty="0">
                <a:solidFill>
                  <a:schemeClr val="bg1"/>
                </a:solidFill>
                <a:latin typeface="Gisha" panose="020B0502040204020203" pitchFamily="34" charset="-79"/>
                <a:cs typeface="Gisha" panose="020B0502040204020203" pitchFamily="34" charset="-79"/>
              </a:rPr>
              <a:t>Peace be with you</a:t>
            </a:r>
          </a:p>
          <a:p>
            <a:pPr algn="ctr"/>
            <a:r>
              <a:rPr lang="en-GB" sz="4000" b="1" dirty="0">
                <a:solidFill>
                  <a:schemeClr val="bg1"/>
                </a:solidFill>
                <a:latin typeface="Gisha" panose="020B0502040204020203" pitchFamily="34" charset="-79"/>
                <a:cs typeface="Gisha" panose="020B0502040204020203" pitchFamily="34" charset="-79"/>
              </a:rPr>
              <a:t>AND WITH YOUR SPIRIT</a:t>
            </a:r>
          </a:p>
          <a:p>
            <a:pPr algn="ctr"/>
            <a:endParaRPr lang="en-GB" sz="4000" dirty="0">
              <a:solidFill>
                <a:schemeClr val="bg1"/>
              </a:solidFill>
              <a:latin typeface="Gisha" panose="020B0502040204020203" pitchFamily="34" charset="-79"/>
              <a:cs typeface="Gisha" panose="020B0502040204020203" pitchFamily="34" charset="-79"/>
            </a:endParaRPr>
          </a:p>
          <a:p>
            <a:pPr algn="ctr"/>
            <a:endParaRPr lang="en-GB" sz="4000" dirty="0">
              <a:solidFill>
                <a:schemeClr val="bg1"/>
              </a:solidFill>
              <a:latin typeface="Gisha" panose="020B0502040204020203" pitchFamily="34" charset="-79"/>
              <a:cs typeface="Gisha" panose="020B0502040204020203" pitchFamily="34" charset="-79"/>
            </a:endParaRPr>
          </a:p>
          <a:p>
            <a:pPr algn="ctr"/>
            <a:endParaRPr lang="en-GB" sz="4000" dirty="0">
              <a:solidFill>
                <a:schemeClr val="bg1"/>
              </a:solidFill>
              <a:latin typeface="Gisha" panose="020B0502040204020203" pitchFamily="34" charset="-79"/>
              <a:cs typeface="Gisha" panose="020B0502040204020203" pitchFamily="34" charset="-79"/>
            </a:endParaRPr>
          </a:p>
          <a:p>
            <a:pPr algn="ctr"/>
            <a:endParaRPr lang="en-GB" sz="4000" dirty="0">
              <a:solidFill>
                <a:schemeClr val="bg1"/>
              </a:solidFill>
              <a:latin typeface="Gisha" panose="020B0502040204020203" pitchFamily="34" charset="-79"/>
              <a:cs typeface="Gisha" panose="020B0502040204020203" pitchFamily="34" charset="-79"/>
            </a:endParaRPr>
          </a:p>
          <a:p>
            <a:pPr algn="ctr"/>
            <a:r>
              <a:rPr lang="en-GB" sz="4000" dirty="0">
                <a:solidFill>
                  <a:schemeClr val="bg1"/>
                </a:solidFill>
                <a:latin typeface="Gisha" panose="020B0502040204020203" pitchFamily="34" charset="-79"/>
                <a:cs typeface="Gisha" panose="020B0502040204020203" pitchFamily="34" charset="-79"/>
              </a:rPr>
              <a:t>We light our candle to remind us of Christ’s presence with us as we gather</a:t>
            </a:r>
          </a:p>
          <a:p>
            <a:pPr algn="ctr"/>
            <a:r>
              <a:rPr lang="en-GB" sz="4000" b="1" dirty="0">
                <a:solidFill>
                  <a:schemeClr val="bg1"/>
                </a:solidFill>
                <a:latin typeface="Gisha" panose="020B0502040204020203" pitchFamily="34" charset="-79"/>
                <a:cs typeface="Gisha" panose="020B0502040204020203" pitchFamily="34" charset="-79"/>
              </a:rPr>
              <a:t>+In the name of the Father…</a:t>
            </a:r>
          </a:p>
        </p:txBody>
      </p:sp>
      <p:pic>
        <p:nvPicPr>
          <p:cNvPr id="3" name="Picture 2"/>
          <p:cNvPicPr>
            <a:picLocks noChangeAspect="1"/>
          </p:cNvPicPr>
          <p:nvPr/>
        </p:nvPicPr>
        <p:blipFill>
          <a:blip r:embed="rId3"/>
          <a:stretch>
            <a:fillRect/>
          </a:stretch>
        </p:blipFill>
        <p:spPr>
          <a:xfrm>
            <a:off x="2843808" y="1700808"/>
            <a:ext cx="3842370" cy="2305422"/>
          </a:xfrm>
          <a:prstGeom prst="rect">
            <a:avLst/>
          </a:prstGeom>
        </p:spPr>
      </p:pic>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6309320"/>
            <a:ext cx="1872208" cy="369332"/>
          </a:xfrm>
          <a:prstGeom prst="rect">
            <a:avLst/>
          </a:prstGeom>
          <a:noFill/>
        </p:spPr>
        <p:txBody>
          <a:bodyPr wrap="square" rtlCol="0">
            <a:spAutoFit/>
          </a:bodyPr>
          <a:lstStyle/>
          <a:p>
            <a:r>
              <a:rPr lang="en-GB" dirty="0" smtClean="0"/>
              <a:t>HYMN</a:t>
            </a:r>
            <a:endParaRPr lang="en-GB" dirty="0"/>
          </a:p>
        </p:txBody>
      </p:sp>
    </p:spTree>
    <p:extLst>
      <p:ext uri="{BB962C8B-B14F-4D97-AF65-F5344CB8AC3E}">
        <p14:creationId xmlns:p14="http://schemas.microsoft.com/office/powerpoint/2010/main" val="2185283807"/>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260648"/>
            <a:ext cx="8784976" cy="5755422"/>
          </a:xfrm>
          <a:prstGeom prst="rect">
            <a:avLst/>
          </a:prstGeom>
        </p:spPr>
        <p:txBody>
          <a:bodyPr wrap="square">
            <a:spAutoFit/>
          </a:bodyPr>
          <a:lstStyle/>
          <a:p>
            <a:r>
              <a:rPr lang="en-GB" sz="2400" dirty="0">
                <a:latin typeface="Gisha" panose="020B0502040204020203" pitchFamily="34" charset="-79"/>
                <a:cs typeface="Gisha" panose="020B0502040204020203" pitchFamily="34" charset="-79"/>
              </a:rPr>
              <a:t>Lord Jesus, you </a:t>
            </a:r>
            <a:r>
              <a:rPr lang="en-GB" sz="2400" dirty="0" smtClean="0">
                <a:latin typeface="Gisha" panose="020B0502040204020203" pitchFamily="34" charset="-79"/>
                <a:cs typeface="Gisha" panose="020B0502040204020203" pitchFamily="34" charset="-79"/>
              </a:rPr>
              <a:t>ask us to </a:t>
            </a:r>
            <a:r>
              <a:rPr lang="en-GB" sz="2400" dirty="0" smtClean="0">
                <a:latin typeface="Gisha" panose="020B0502040204020203" pitchFamily="34" charset="-79"/>
                <a:cs typeface="Gisha" panose="020B0502040204020203" pitchFamily="34" charset="-79"/>
              </a:rPr>
              <a:t>…</a:t>
            </a:r>
          </a:p>
          <a:p>
            <a:r>
              <a:rPr lang="en-GB" sz="2400" dirty="0" smtClean="0">
                <a:latin typeface="Gisha" panose="020B0502040204020203" pitchFamily="34" charset="-79"/>
                <a:cs typeface="Gisha" panose="020B0502040204020203" pitchFamily="34" charset="-79"/>
              </a:rPr>
              <a:t>For </a:t>
            </a:r>
            <a:r>
              <a:rPr lang="en-GB" sz="2400" dirty="0">
                <a:latin typeface="Gisha" panose="020B0502040204020203" pitchFamily="34" charset="-79"/>
                <a:cs typeface="Gisha" panose="020B0502040204020203" pitchFamily="34" charset="-79"/>
              </a:rPr>
              <a:t>the times we </a:t>
            </a:r>
            <a:r>
              <a:rPr lang="en-GB" sz="2400" dirty="0" smtClean="0">
                <a:latin typeface="Gisha" panose="020B0502040204020203" pitchFamily="34" charset="-79"/>
                <a:cs typeface="Gisha" panose="020B0502040204020203" pitchFamily="34" charset="-79"/>
              </a:rPr>
              <a:t>have </a:t>
            </a:r>
            <a:r>
              <a:rPr lang="en-GB" sz="2400" dirty="0" smtClean="0">
                <a:latin typeface="Gisha" panose="020B0502040204020203" pitchFamily="34" charset="-79"/>
                <a:cs typeface="Gisha" panose="020B0502040204020203" pitchFamily="34" charset="-79"/>
              </a:rPr>
              <a:t>…			</a:t>
            </a:r>
          </a:p>
          <a:p>
            <a:r>
              <a:rPr lang="en-GB" sz="2400" dirty="0" smtClean="0">
                <a:latin typeface="Gisha" panose="020B0502040204020203" pitchFamily="34" charset="-79"/>
                <a:cs typeface="Gisha" panose="020B0502040204020203" pitchFamily="34" charset="-79"/>
              </a:rPr>
              <a:t>L</a:t>
            </a:r>
            <a:r>
              <a:rPr lang="en-GB" sz="2800" dirty="0" smtClean="0">
                <a:latin typeface="Gisha" panose="020B0502040204020203" pitchFamily="34" charset="-79"/>
                <a:cs typeface="Gisha" panose="020B0502040204020203" pitchFamily="34" charset="-79"/>
              </a:rPr>
              <a:t>ord </a:t>
            </a:r>
            <a:r>
              <a:rPr lang="en-GB" sz="2800" dirty="0">
                <a:latin typeface="Gisha" panose="020B0502040204020203" pitchFamily="34" charset="-79"/>
                <a:cs typeface="Gisha" panose="020B0502040204020203" pitchFamily="34" charset="-79"/>
              </a:rPr>
              <a:t>have mercy.			</a:t>
            </a:r>
            <a:r>
              <a:rPr lang="en-GB" sz="2800" dirty="0">
                <a:latin typeface="Gisha" panose="020B0502040204020203" pitchFamily="34" charset="-79"/>
                <a:cs typeface="Gisha" panose="020B0502040204020203" pitchFamily="34" charset="-79"/>
              </a:rPr>
              <a:t> </a:t>
            </a:r>
            <a:r>
              <a:rPr lang="en-GB" sz="2800" dirty="0" smtClean="0">
                <a:latin typeface="Gisha" panose="020B0502040204020203" pitchFamily="34" charset="-79"/>
                <a:cs typeface="Gisha" panose="020B0502040204020203" pitchFamily="34" charset="-79"/>
              </a:rPr>
              <a:t>       </a:t>
            </a:r>
            <a:r>
              <a:rPr lang="en-GB" sz="2800" b="1" dirty="0" smtClean="0">
                <a:latin typeface="Gisha" panose="020B0502040204020203" pitchFamily="34" charset="-79"/>
                <a:cs typeface="Gisha" panose="020B0502040204020203" pitchFamily="34" charset="-79"/>
              </a:rPr>
              <a:t>LORD </a:t>
            </a:r>
            <a:r>
              <a:rPr lang="en-GB" sz="2800" b="1" dirty="0">
                <a:latin typeface="Gisha" panose="020B0502040204020203" pitchFamily="34" charset="-79"/>
                <a:cs typeface="Gisha" panose="020B0502040204020203" pitchFamily="34" charset="-79"/>
              </a:rPr>
              <a:t>HAVE </a:t>
            </a:r>
            <a:r>
              <a:rPr lang="en-GB" sz="2800" b="1" dirty="0" smtClean="0">
                <a:latin typeface="Gisha" panose="020B0502040204020203" pitchFamily="34" charset="-79"/>
                <a:cs typeface="Gisha" panose="020B0502040204020203" pitchFamily="34" charset="-79"/>
              </a:rPr>
              <a:t>MERCY</a:t>
            </a:r>
          </a:p>
          <a:p>
            <a:endParaRPr lang="en-GB" sz="2800" b="1" dirty="0">
              <a:latin typeface="Gisha" panose="020B0502040204020203" pitchFamily="34" charset="-79"/>
              <a:cs typeface="Gisha" panose="020B0502040204020203" pitchFamily="34" charset="-79"/>
            </a:endParaRPr>
          </a:p>
          <a:p>
            <a:endParaRPr lang="en-GB" sz="2800" dirty="0">
              <a:latin typeface="Gisha" panose="020B0502040204020203" pitchFamily="34" charset="-79"/>
              <a:cs typeface="Gisha" panose="020B0502040204020203" pitchFamily="34" charset="-79"/>
            </a:endParaRPr>
          </a:p>
          <a:p>
            <a:r>
              <a:rPr lang="en-GB" sz="2400" dirty="0">
                <a:latin typeface="Gisha" panose="020B0502040204020203" pitchFamily="34" charset="-79"/>
                <a:cs typeface="Gisha" panose="020B0502040204020203" pitchFamily="34" charset="-79"/>
              </a:rPr>
              <a:t>Lord Jesus, you </a:t>
            </a:r>
            <a:r>
              <a:rPr lang="en-GB" sz="2400" dirty="0" smtClean="0">
                <a:latin typeface="Gisha" panose="020B0502040204020203" pitchFamily="34" charset="-79"/>
                <a:cs typeface="Gisha" panose="020B0502040204020203" pitchFamily="34" charset="-79"/>
              </a:rPr>
              <a:t>ask us </a:t>
            </a:r>
            <a:r>
              <a:rPr lang="en-GB" sz="2400" dirty="0" smtClean="0">
                <a:latin typeface="Gisha" panose="020B0502040204020203" pitchFamily="34" charset="-79"/>
                <a:cs typeface="Gisha" panose="020B0502040204020203" pitchFamily="34" charset="-79"/>
              </a:rPr>
              <a:t>to…</a:t>
            </a:r>
            <a:endParaRPr lang="en-GB" sz="2400" dirty="0">
              <a:latin typeface="Gisha" panose="020B0502040204020203" pitchFamily="34" charset="-79"/>
              <a:cs typeface="Gisha" panose="020B0502040204020203" pitchFamily="34" charset="-79"/>
            </a:endParaRPr>
          </a:p>
          <a:p>
            <a:r>
              <a:rPr lang="en-GB" sz="2400" dirty="0">
                <a:latin typeface="Gisha" panose="020B0502040204020203" pitchFamily="34" charset="-79"/>
                <a:cs typeface="Gisha" panose="020B0502040204020203" pitchFamily="34" charset="-79"/>
              </a:rPr>
              <a:t>For the times we </a:t>
            </a:r>
            <a:r>
              <a:rPr lang="en-GB" sz="2400" dirty="0" smtClean="0">
                <a:latin typeface="Gisha" panose="020B0502040204020203" pitchFamily="34" charset="-79"/>
                <a:cs typeface="Gisha" panose="020B0502040204020203" pitchFamily="34" charset="-79"/>
              </a:rPr>
              <a:t>have…</a:t>
            </a:r>
            <a:endParaRPr lang="en-GB" sz="2400" dirty="0">
              <a:latin typeface="Gisha" panose="020B0502040204020203" pitchFamily="34" charset="-79"/>
              <a:cs typeface="Gisha" panose="020B0502040204020203" pitchFamily="34" charset="-79"/>
            </a:endParaRPr>
          </a:p>
          <a:p>
            <a:r>
              <a:rPr lang="en-GB" sz="2800" dirty="0">
                <a:latin typeface="Gisha" panose="020B0502040204020203" pitchFamily="34" charset="-79"/>
                <a:cs typeface="Gisha" panose="020B0502040204020203" pitchFamily="34" charset="-79"/>
              </a:rPr>
              <a:t>Christ have mercy</a:t>
            </a:r>
            <a:r>
              <a:rPr lang="en-GB" sz="2800" dirty="0" smtClean="0">
                <a:latin typeface="Gisha" panose="020B0502040204020203" pitchFamily="34" charset="-79"/>
                <a:cs typeface="Gisha" panose="020B0502040204020203" pitchFamily="34" charset="-79"/>
              </a:rPr>
              <a:t>.</a:t>
            </a:r>
            <a:r>
              <a:rPr lang="en-GB" sz="2800" dirty="0">
                <a:latin typeface="Gisha" panose="020B0502040204020203" pitchFamily="34" charset="-79"/>
                <a:cs typeface="Gisha" panose="020B0502040204020203" pitchFamily="34" charset="-79"/>
              </a:rPr>
              <a:t>		</a:t>
            </a:r>
            <a:r>
              <a:rPr lang="en-GB" sz="2800" b="1" dirty="0" smtClean="0">
                <a:latin typeface="Gisha" panose="020B0502040204020203" pitchFamily="34" charset="-79"/>
                <a:cs typeface="Gisha" panose="020B0502040204020203" pitchFamily="34" charset="-79"/>
              </a:rPr>
              <a:t>CHRIST </a:t>
            </a:r>
            <a:r>
              <a:rPr lang="en-GB" sz="2800" b="1" dirty="0">
                <a:latin typeface="Gisha" panose="020B0502040204020203" pitchFamily="34" charset="-79"/>
                <a:cs typeface="Gisha" panose="020B0502040204020203" pitchFamily="34" charset="-79"/>
              </a:rPr>
              <a:t>HAVE </a:t>
            </a:r>
            <a:r>
              <a:rPr lang="en-GB" sz="2800" b="1" dirty="0" smtClean="0">
                <a:latin typeface="Gisha" panose="020B0502040204020203" pitchFamily="34" charset="-79"/>
                <a:cs typeface="Gisha" panose="020B0502040204020203" pitchFamily="34" charset="-79"/>
              </a:rPr>
              <a:t>MERCY</a:t>
            </a:r>
          </a:p>
          <a:p>
            <a:endParaRPr lang="en-GB" sz="2800" b="1" dirty="0">
              <a:latin typeface="Gisha" panose="020B0502040204020203" pitchFamily="34" charset="-79"/>
              <a:cs typeface="Gisha" panose="020B0502040204020203" pitchFamily="34" charset="-79"/>
            </a:endParaRPr>
          </a:p>
          <a:p>
            <a:endParaRPr lang="en-GB" sz="2800" b="1" dirty="0">
              <a:latin typeface="Gisha" panose="020B0502040204020203" pitchFamily="34" charset="-79"/>
              <a:cs typeface="Gisha" panose="020B0502040204020203" pitchFamily="34" charset="-79"/>
            </a:endParaRPr>
          </a:p>
          <a:p>
            <a:endParaRPr lang="en-GB" sz="2800" dirty="0">
              <a:latin typeface="Gisha" panose="020B0502040204020203" pitchFamily="34" charset="-79"/>
              <a:cs typeface="Gisha" panose="020B0502040204020203" pitchFamily="34" charset="-79"/>
            </a:endParaRPr>
          </a:p>
          <a:p>
            <a:r>
              <a:rPr lang="en-GB" sz="2400" dirty="0">
                <a:latin typeface="Gisha" panose="020B0502040204020203" pitchFamily="34" charset="-79"/>
                <a:cs typeface="Gisha" panose="020B0502040204020203" pitchFamily="34" charset="-79"/>
              </a:rPr>
              <a:t>Lord Jesus, </a:t>
            </a:r>
            <a:r>
              <a:rPr lang="en-GB" sz="2400" dirty="0" smtClean="0">
                <a:latin typeface="Gisha" panose="020B0502040204020203" pitchFamily="34" charset="-79"/>
                <a:cs typeface="Gisha" panose="020B0502040204020203" pitchFamily="34" charset="-79"/>
              </a:rPr>
              <a:t>your way is…</a:t>
            </a:r>
            <a:endParaRPr lang="en-GB" sz="2400" dirty="0">
              <a:latin typeface="Gisha" panose="020B0502040204020203" pitchFamily="34" charset="-79"/>
              <a:cs typeface="Gisha" panose="020B0502040204020203" pitchFamily="34" charset="-79"/>
            </a:endParaRPr>
          </a:p>
          <a:p>
            <a:r>
              <a:rPr lang="en-GB" sz="2400" dirty="0">
                <a:latin typeface="Gisha" panose="020B0502040204020203" pitchFamily="34" charset="-79"/>
                <a:cs typeface="Gisha" panose="020B0502040204020203" pitchFamily="34" charset="-79"/>
              </a:rPr>
              <a:t>For the times we </a:t>
            </a:r>
            <a:r>
              <a:rPr lang="en-GB" sz="2400" dirty="0" smtClean="0">
                <a:latin typeface="Gisha" panose="020B0502040204020203" pitchFamily="34" charset="-79"/>
                <a:cs typeface="Gisha" panose="020B0502040204020203" pitchFamily="34" charset="-79"/>
              </a:rPr>
              <a:t>have…</a:t>
            </a:r>
            <a:endParaRPr lang="en-GB" sz="2400" dirty="0">
              <a:latin typeface="Gisha" panose="020B0502040204020203" pitchFamily="34" charset="-79"/>
              <a:cs typeface="Gisha" panose="020B0502040204020203" pitchFamily="34" charset="-79"/>
            </a:endParaRPr>
          </a:p>
          <a:p>
            <a:r>
              <a:rPr lang="en-GB" sz="2800" dirty="0">
                <a:latin typeface="Gisha" panose="020B0502040204020203" pitchFamily="34" charset="-79"/>
                <a:cs typeface="Gisha" panose="020B0502040204020203" pitchFamily="34" charset="-79"/>
              </a:rPr>
              <a:t>Lord have mercy.			</a:t>
            </a:r>
            <a:r>
              <a:rPr lang="en-GB" sz="2800" b="1" dirty="0" smtClean="0">
                <a:latin typeface="Gisha" panose="020B0502040204020203" pitchFamily="34" charset="-79"/>
                <a:cs typeface="Gisha" panose="020B0502040204020203" pitchFamily="34" charset="-79"/>
              </a:rPr>
              <a:t>LORD </a:t>
            </a:r>
            <a:r>
              <a:rPr lang="en-GB" sz="2800" b="1" dirty="0">
                <a:latin typeface="Gisha" panose="020B0502040204020203" pitchFamily="34" charset="-79"/>
                <a:cs typeface="Gisha" panose="020B0502040204020203" pitchFamily="34" charset="-79"/>
              </a:rPr>
              <a:t>HAVE MERCY</a:t>
            </a:r>
          </a:p>
        </p:txBody>
      </p:sp>
    </p:spTree>
    <p:extLst>
      <p:ext uri="{BB962C8B-B14F-4D97-AF65-F5344CB8AC3E}">
        <p14:creationId xmlns:p14="http://schemas.microsoft.com/office/powerpoint/2010/main" val="247347299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7504" y="116632"/>
            <a:ext cx="8712968" cy="7232749"/>
          </a:xfrm>
          <a:prstGeom prst="rect">
            <a:avLst/>
          </a:prstGeom>
          <a:noFill/>
        </p:spPr>
        <p:txBody>
          <a:bodyPr wrap="square" rtlCol="0">
            <a:spAutoFit/>
          </a:bodyPr>
          <a:lstStyle/>
          <a:p>
            <a:r>
              <a:rPr lang="en-GB" sz="2800" dirty="0" smtClean="0">
                <a:solidFill>
                  <a:schemeClr val="bg1"/>
                </a:solidFill>
                <a:latin typeface="Gisha" panose="020B0502040204020203" pitchFamily="34" charset="-79"/>
                <a:cs typeface="Gisha" panose="020B0502040204020203" pitchFamily="34" charset="-79"/>
              </a:rPr>
              <a:t>Opening Prayer</a:t>
            </a:r>
          </a:p>
          <a:p>
            <a:endParaRPr lang="en-GB" sz="2800" dirty="0">
              <a:solidFill>
                <a:schemeClr val="bg1"/>
              </a:solidFill>
              <a:latin typeface="Gisha" panose="020B0502040204020203" pitchFamily="34" charset="-79"/>
              <a:cs typeface="Gisha" panose="020B0502040204020203" pitchFamily="34" charset="-79"/>
            </a:endParaRPr>
          </a:p>
          <a:p>
            <a:endParaRPr lang="en-GB" sz="2800" dirty="0" smtClean="0">
              <a:solidFill>
                <a:schemeClr val="bg1"/>
              </a:solidFill>
              <a:latin typeface="Gisha" panose="020B0502040204020203" pitchFamily="34" charset="-79"/>
              <a:cs typeface="Gisha" panose="020B0502040204020203" pitchFamily="34" charset="-79"/>
            </a:endParaRPr>
          </a:p>
          <a:p>
            <a:endParaRPr lang="en-GB" sz="2800" dirty="0">
              <a:solidFill>
                <a:schemeClr val="bg1"/>
              </a:solidFill>
              <a:latin typeface="Gisha" panose="020B0502040204020203" pitchFamily="34" charset="-79"/>
              <a:cs typeface="Gisha" panose="020B0502040204020203" pitchFamily="34" charset="-79"/>
            </a:endParaRPr>
          </a:p>
          <a:p>
            <a:endParaRPr lang="en-GB" sz="2800" dirty="0" smtClean="0">
              <a:solidFill>
                <a:schemeClr val="bg1"/>
              </a:solidFill>
              <a:latin typeface="Gisha" panose="020B0502040204020203" pitchFamily="34" charset="-79"/>
              <a:cs typeface="Gisha" panose="020B0502040204020203" pitchFamily="34" charset="-79"/>
            </a:endParaRPr>
          </a:p>
          <a:p>
            <a:endParaRPr lang="en-GB" sz="2800" dirty="0">
              <a:solidFill>
                <a:schemeClr val="bg1"/>
              </a:solidFill>
              <a:latin typeface="Gisha" panose="020B0502040204020203" pitchFamily="34" charset="-79"/>
              <a:cs typeface="Gisha" panose="020B0502040204020203" pitchFamily="34" charset="-79"/>
            </a:endParaRPr>
          </a:p>
          <a:p>
            <a:endParaRPr lang="en-GB" sz="2800" dirty="0" smtClean="0">
              <a:solidFill>
                <a:schemeClr val="bg1"/>
              </a:solidFill>
              <a:latin typeface="Gisha" panose="020B0502040204020203" pitchFamily="34" charset="-79"/>
              <a:cs typeface="Gisha" panose="020B0502040204020203" pitchFamily="34" charset="-79"/>
            </a:endParaRPr>
          </a:p>
          <a:p>
            <a:endParaRPr lang="en-GB" sz="2800" dirty="0">
              <a:solidFill>
                <a:schemeClr val="bg1"/>
              </a:solidFill>
              <a:latin typeface="Gisha" panose="020B0502040204020203" pitchFamily="34" charset="-79"/>
              <a:cs typeface="Gisha" panose="020B0502040204020203" pitchFamily="34" charset="-79"/>
            </a:endParaRPr>
          </a:p>
          <a:p>
            <a:endParaRPr lang="en-GB" sz="2800" dirty="0" smtClean="0">
              <a:solidFill>
                <a:schemeClr val="bg1"/>
              </a:solidFill>
              <a:latin typeface="Gisha" panose="020B0502040204020203" pitchFamily="34" charset="-79"/>
              <a:cs typeface="Gisha" panose="020B0502040204020203" pitchFamily="34" charset="-79"/>
            </a:endParaRPr>
          </a:p>
          <a:p>
            <a:endParaRPr lang="en-GB" sz="2800" dirty="0">
              <a:solidFill>
                <a:schemeClr val="bg1"/>
              </a:solidFill>
              <a:latin typeface="Gisha" panose="020B0502040204020203" pitchFamily="34" charset="-79"/>
              <a:cs typeface="Gisha" panose="020B0502040204020203" pitchFamily="34" charset="-79"/>
            </a:endParaRPr>
          </a:p>
          <a:p>
            <a:endParaRPr lang="en-GB" sz="2800" dirty="0" smtClean="0">
              <a:solidFill>
                <a:schemeClr val="bg1"/>
              </a:solidFill>
              <a:latin typeface="Gisha" panose="020B0502040204020203" pitchFamily="34" charset="-79"/>
              <a:cs typeface="Gisha" panose="020B0502040204020203" pitchFamily="34" charset="-79"/>
            </a:endParaRPr>
          </a:p>
          <a:p>
            <a:endParaRPr lang="en-GB" sz="2800" dirty="0">
              <a:solidFill>
                <a:schemeClr val="bg1"/>
              </a:solidFill>
              <a:latin typeface="Gisha" panose="020B0502040204020203" pitchFamily="34" charset="-79"/>
              <a:cs typeface="Gisha" panose="020B0502040204020203" pitchFamily="34" charset="-79"/>
            </a:endParaRPr>
          </a:p>
          <a:p>
            <a:endParaRPr lang="en-GB" sz="2800" dirty="0">
              <a:solidFill>
                <a:schemeClr val="bg1"/>
              </a:solidFill>
              <a:latin typeface="Gisha" panose="020B0502040204020203" pitchFamily="34" charset="-79"/>
              <a:cs typeface="Gisha" panose="020B0502040204020203" pitchFamily="34" charset="-79"/>
            </a:endParaRPr>
          </a:p>
          <a:p>
            <a:r>
              <a:rPr lang="en-GB" sz="3600" b="1" dirty="0" smtClean="0">
                <a:solidFill>
                  <a:schemeClr val="bg1"/>
                </a:solidFill>
                <a:latin typeface="Gisha" panose="020B0502040204020203" pitchFamily="34" charset="-79"/>
                <a:cs typeface="Gisha" panose="020B0502040204020203" pitchFamily="34" charset="-79"/>
              </a:rPr>
              <a:t>AMEN</a:t>
            </a:r>
            <a:r>
              <a:rPr lang="en-GB" sz="2800" dirty="0" smtClean="0">
                <a:solidFill>
                  <a:schemeClr val="bg1"/>
                </a:solidFill>
                <a:latin typeface="Gisha" panose="020B0502040204020203" pitchFamily="34" charset="-79"/>
                <a:cs typeface="Gisha" panose="020B0502040204020203" pitchFamily="34" charset="-79"/>
              </a:rPr>
              <a:t> </a:t>
            </a:r>
          </a:p>
          <a:p>
            <a:endParaRPr lang="en-GB" sz="3200" dirty="0">
              <a:latin typeface="Gisha" panose="020B0502040204020203" pitchFamily="34" charset="-79"/>
              <a:cs typeface="Gisha" panose="020B0502040204020203" pitchFamily="34" charset="-79"/>
            </a:endParaRPr>
          </a:p>
          <a:p>
            <a:endParaRPr lang="en-GB" sz="3200"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354183790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55976" y="332656"/>
            <a:ext cx="4572000" cy="3046988"/>
          </a:xfrm>
          <a:prstGeom prst="rect">
            <a:avLst/>
          </a:prstGeom>
        </p:spPr>
        <p:txBody>
          <a:bodyPr>
            <a:spAutoFit/>
          </a:bodyPr>
          <a:lstStyle/>
          <a:p>
            <a:endParaRPr lang="en-GB" sz="3200" dirty="0">
              <a:solidFill>
                <a:schemeClr val="bg1"/>
              </a:solidFill>
              <a:latin typeface="Gisha" panose="020B0502040204020203" pitchFamily="34" charset="-79"/>
              <a:cs typeface="Gisha" panose="020B0502040204020203" pitchFamily="34" charset="-79"/>
            </a:endParaRPr>
          </a:p>
          <a:p>
            <a:endParaRPr lang="en-GB" sz="3200" dirty="0">
              <a:solidFill>
                <a:schemeClr val="bg1"/>
              </a:solidFill>
              <a:latin typeface="Gisha" panose="020B0502040204020203" pitchFamily="34" charset="-79"/>
              <a:cs typeface="Gisha" panose="020B0502040204020203" pitchFamily="34" charset="-79"/>
            </a:endParaRPr>
          </a:p>
          <a:p>
            <a:endParaRPr lang="en-GB" sz="3200" b="1" dirty="0">
              <a:solidFill>
                <a:schemeClr val="bg1"/>
              </a:solidFill>
              <a:latin typeface="Gisha" panose="020B0502040204020203" pitchFamily="34" charset="-79"/>
              <a:cs typeface="Gisha" panose="020B0502040204020203" pitchFamily="34" charset="-79"/>
            </a:endParaRPr>
          </a:p>
          <a:p>
            <a:endParaRPr lang="en-GB" sz="3200" b="1" dirty="0" smtClean="0">
              <a:solidFill>
                <a:schemeClr val="bg1"/>
              </a:solidFill>
              <a:latin typeface="Gisha" panose="020B0502040204020203" pitchFamily="34" charset="-79"/>
              <a:cs typeface="Gisha" panose="020B0502040204020203" pitchFamily="34" charset="-79"/>
            </a:endParaRPr>
          </a:p>
          <a:p>
            <a:endParaRPr lang="en-GB" sz="3200" b="1" dirty="0">
              <a:solidFill>
                <a:schemeClr val="bg1"/>
              </a:solidFill>
              <a:latin typeface="Gisha" panose="020B0502040204020203" pitchFamily="34" charset="-79"/>
              <a:cs typeface="Gisha" panose="020B0502040204020203" pitchFamily="34" charset="-79"/>
            </a:endParaRPr>
          </a:p>
          <a:p>
            <a:endParaRPr lang="en-GB" sz="3200" b="1" dirty="0" smtClean="0">
              <a:solidFill>
                <a:schemeClr val="bg1"/>
              </a:solidFill>
              <a:latin typeface="Gisha" panose="020B0502040204020203" pitchFamily="34" charset="-79"/>
              <a:cs typeface="Gisha" panose="020B0502040204020203" pitchFamily="34" charset="-79"/>
            </a:endParaRPr>
          </a:p>
        </p:txBody>
      </p:sp>
      <p:sp>
        <p:nvSpPr>
          <p:cNvPr id="4" name="Rectangle 3"/>
          <p:cNvSpPr/>
          <p:nvPr/>
        </p:nvSpPr>
        <p:spPr>
          <a:xfrm>
            <a:off x="0" y="86043"/>
            <a:ext cx="9036496" cy="2246769"/>
          </a:xfrm>
          <a:prstGeom prst="rect">
            <a:avLst/>
          </a:prstGeom>
        </p:spPr>
        <p:txBody>
          <a:bodyPr wrap="square">
            <a:spAutoFit/>
          </a:bodyPr>
          <a:lstStyle/>
          <a:p>
            <a:pPr algn="ctr"/>
            <a:r>
              <a:rPr lang="en-GB" sz="2800" b="1" dirty="0">
                <a:solidFill>
                  <a:schemeClr val="bg1"/>
                </a:solidFill>
                <a:latin typeface="Gisha" panose="020B0502040204020203" pitchFamily="34" charset="-79"/>
                <a:cs typeface="Gisha" panose="020B0502040204020203" pitchFamily="34" charset="-79"/>
              </a:rPr>
              <a:t>We now stand </a:t>
            </a:r>
            <a:r>
              <a:rPr lang="en-GB" sz="2800" b="1" dirty="0" smtClean="0">
                <a:solidFill>
                  <a:schemeClr val="bg1"/>
                </a:solidFill>
                <a:latin typeface="Gisha" panose="020B0502040204020203" pitchFamily="34" charset="-79"/>
                <a:cs typeface="Gisha" panose="020B0502040204020203" pitchFamily="34" charset="-79"/>
              </a:rPr>
              <a:t> </a:t>
            </a:r>
            <a:r>
              <a:rPr lang="en-GB" sz="2800" b="1" dirty="0">
                <a:solidFill>
                  <a:schemeClr val="bg1"/>
                </a:solidFill>
                <a:latin typeface="Gisha" panose="020B0502040204020203" pitchFamily="34" charset="-79"/>
                <a:cs typeface="Gisha" panose="020B0502040204020203" pitchFamily="34" charset="-79"/>
              </a:rPr>
              <a:t>to </a:t>
            </a:r>
            <a:r>
              <a:rPr lang="en-GB" sz="2800" b="1" dirty="0" smtClean="0">
                <a:solidFill>
                  <a:schemeClr val="bg1"/>
                </a:solidFill>
                <a:latin typeface="Gisha" panose="020B0502040204020203" pitchFamily="34" charset="-79"/>
                <a:cs typeface="Gisha" panose="020B0502040204020203" pitchFamily="34" charset="-79"/>
              </a:rPr>
              <a:t>welcome God’s </a:t>
            </a:r>
            <a:r>
              <a:rPr lang="en-GB" sz="2800" b="1" dirty="0">
                <a:solidFill>
                  <a:schemeClr val="bg1"/>
                </a:solidFill>
                <a:latin typeface="Gisha" panose="020B0502040204020203" pitchFamily="34" charset="-79"/>
                <a:cs typeface="Gisha" panose="020B0502040204020203" pitchFamily="34" charset="-79"/>
              </a:rPr>
              <a:t>word among us</a:t>
            </a:r>
            <a:r>
              <a:rPr lang="en-GB" sz="2800" b="1" dirty="0" smtClean="0">
                <a:solidFill>
                  <a:schemeClr val="bg1"/>
                </a:solidFill>
                <a:latin typeface="Gisha" panose="020B0502040204020203" pitchFamily="34" charset="-79"/>
                <a:cs typeface="Gisha" panose="020B0502040204020203" pitchFamily="34" charset="-79"/>
              </a:rPr>
              <a:t>.</a:t>
            </a:r>
          </a:p>
          <a:p>
            <a:pPr algn="ctr"/>
            <a:endParaRPr lang="en-GB" sz="2800" b="1" dirty="0">
              <a:solidFill>
                <a:schemeClr val="bg1"/>
              </a:solidFill>
              <a:latin typeface="Gisha" panose="020B0502040204020203" pitchFamily="34" charset="-79"/>
              <a:cs typeface="Gisha" panose="020B0502040204020203" pitchFamily="34" charset="-79"/>
            </a:endParaRPr>
          </a:p>
          <a:p>
            <a:pPr algn="ctr"/>
            <a:endParaRPr lang="en-GB" sz="2800" b="1" dirty="0" smtClean="0">
              <a:solidFill>
                <a:schemeClr val="bg1"/>
              </a:solidFill>
              <a:latin typeface="Gisha" panose="020B0502040204020203" pitchFamily="34" charset="-79"/>
              <a:cs typeface="Gisha" panose="020B0502040204020203" pitchFamily="34" charset="-79"/>
            </a:endParaRPr>
          </a:p>
          <a:p>
            <a:pPr algn="ctr"/>
            <a:endParaRPr lang="en-GB" sz="2800" b="1" dirty="0">
              <a:solidFill>
                <a:schemeClr val="bg1"/>
              </a:solidFill>
              <a:latin typeface="Gisha" panose="020B0502040204020203" pitchFamily="34" charset="-79"/>
              <a:cs typeface="Gisha" panose="020B0502040204020203" pitchFamily="34" charset="-79"/>
            </a:endParaRPr>
          </a:p>
          <a:p>
            <a:pPr algn="ctr"/>
            <a:endParaRPr lang="en-GB" sz="2800" b="1" dirty="0">
              <a:solidFill>
                <a:schemeClr val="bg1"/>
              </a:solidFill>
              <a:latin typeface="Gisha" panose="020B0502040204020203" pitchFamily="34" charset="-79"/>
              <a:cs typeface="Gisha" panose="020B0502040204020203" pitchFamily="34" charset="-79"/>
            </a:endParaRPr>
          </a:p>
        </p:txBody>
      </p:sp>
      <p:sp>
        <p:nvSpPr>
          <p:cNvPr id="3" name="TextBox 2"/>
          <p:cNvSpPr txBox="1"/>
          <p:nvPr/>
        </p:nvSpPr>
        <p:spPr>
          <a:xfrm>
            <a:off x="395536" y="3594695"/>
            <a:ext cx="8444037" cy="1200329"/>
          </a:xfrm>
          <a:prstGeom prst="rect">
            <a:avLst/>
          </a:prstGeom>
          <a:noFill/>
        </p:spPr>
        <p:txBody>
          <a:bodyPr wrap="square" rtlCol="0">
            <a:spAutoFit/>
          </a:bodyPr>
          <a:lstStyle/>
          <a:p>
            <a:endParaRPr lang="en-GB" sz="3600" b="1" dirty="0">
              <a:solidFill>
                <a:schemeClr val="bg1"/>
              </a:solidFill>
            </a:endParaRPr>
          </a:p>
          <a:p>
            <a:endParaRPr lang="en-GB" sz="3600" b="1" dirty="0">
              <a:solidFill>
                <a:schemeClr val="bg1"/>
              </a:solidFill>
              <a:latin typeface="+mj-lt"/>
            </a:endParaRPr>
          </a:p>
        </p:txBody>
      </p:sp>
      <p:sp>
        <p:nvSpPr>
          <p:cNvPr id="6" name="TextBox 5"/>
          <p:cNvSpPr txBox="1"/>
          <p:nvPr/>
        </p:nvSpPr>
        <p:spPr>
          <a:xfrm>
            <a:off x="179512" y="6457017"/>
            <a:ext cx="2160240" cy="400110"/>
          </a:xfrm>
          <a:prstGeom prst="rect">
            <a:avLst/>
          </a:prstGeom>
          <a:noFill/>
        </p:spPr>
        <p:txBody>
          <a:bodyPr wrap="square" rtlCol="0">
            <a:spAutoFit/>
          </a:bodyPr>
          <a:lstStyle/>
          <a:p>
            <a:r>
              <a:rPr lang="en-GB" sz="2000" b="1" dirty="0" smtClean="0"/>
              <a:t>LISTEN</a:t>
            </a:r>
            <a:endParaRPr lang="en-GB" sz="2000" b="1" dirty="0"/>
          </a:p>
        </p:txBody>
      </p:sp>
      <p:sp>
        <p:nvSpPr>
          <p:cNvPr id="7" name="Rectangle 6"/>
          <p:cNvSpPr/>
          <p:nvPr/>
        </p:nvSpPr>
        <p:spPr>
          <a:xfrm>
            <a:off x="755576" y="1052736"/>
            <a:ext cx="7920880" cy="2062103"/>
          </a:xfrm>
          <a:prstGeom prst="rect">
            <a:avLst/>
          </a:prstGeom>
        </p:spPr>
        <p:txBody>
          <a:bodyPr wrap="square">
            <a:spAutoFit/>
          </a:bodyPr>
          <a:lstStyle/>
          <a:p>
            <a:pPr algn="ctr"/>
            <a:r>
              <a:rPr lang="en-GB" sz="3200" b="1" dirty="0">
                <a:latin typeface="Gisha" panose="020B0502040204020203" pitchFamily="34" charset="-79"/>
                <a:cs typeface="Gisha" panose="020B0502040204020203" pitchFamily="34" charset="-79"/>
              </a:rPr>
              <a:t>Praise to you O Christ our Saviour,</a:t>
            </a:r>
          </a:p>
          <a:p>
            <a:pPr algn="ctr"/>
            <a:r>
              <a:rPr lang="en-GB" sz="3200" b="1" dirty="0">
                <a:latin typeface="Gisha" panose="020B0502040204020203" pitchFamily="34" charset="-79"/>
                <a:cs typeface="Gisha" panose="020B0502040204020203" pitchFamily="34" charset="-79"/>
              </a:rPr>
              <a:t>word of the Father calling us to life.</a:t>
            </a:r>
          </a:p>
          <a:p>
            <a:pPr algn="ctr"/>
            <a:r>
              <a:rPr lang="en-GB" sz="3200" b="1" dirty="0">
                <a:latin typeface="Gisha" panose="020B0502040204020203" pitchFamily="34" charset="-79"/>
                <a:cs typeface="Gisha" panose="020B0502040204020203" pitchFamily="34" charset="-79"/>
              </a:rPr>
              <a:t>Son of God, who leads us to freedom,</a:t>
            </a:r>
          </a:p>
          <a:p>
            <a:pPr algn="ctr"/>
            <a:r>
              <a:rPr lang="en-GB" sz="3200" b="1" dirty="0">
                <a:latin typeface="Gisha" panose="020B0502040204020203" pitchFamily="34" charset="-79"/>
                <a:cs typeface="Gisha" panose="020B0502040204020203" pitchFamily="34" charset="-79"/>
              </a:rPr>
              <a:t>glory to you Lord Jesus Christ.</a:t>
            </a:r>
          </a:p>
        </p:txBody>
      </p:sp>
    </p:spTree>
    <p:extLst>
      <p:ext uri="{BB962C8B-B14F-4D97-AF65-F5344CB8AC3E}">
        <p14:creationId xmlns:p14="http://schemas.microsoft.com/office/powerpoint/2010/main" val="228057424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504" y="6237312"/>
            <a:ext cx="2448272" cy="369332"/>
          </a:xfrm>
          <a:prstGeom prst="rect">
            <a:avLst/>
          </a:prstGeom>
          <a:noFill/>
        </p:spPr>
        <p:txBody>
          <a:bodyPr wrap="square" rtlCol="0">
            <a:spAutoFit/>
          </a:bodyPr>
          <a:lstStyle/>
          <a:p>
            <a:pPr algn="ctr"/>
            <a:r>
              <a:rPr lang="en-GB" b="1" dirty="0" smtClean="0">
                <a:latin typeface="Gisha" panose="020B0502040204020203" pitchFamily="34" charset="-79"/>
                <a:cs typeface="Gisha" panose="020B0502040204020203" pitchFamily="34" charset="-79"/>
              </a:rPr>
              <a:t>Gospel Reading</a:t>
            </a:r>
            <a:endParaRPr lang="en-GB" b="1" dirty="0">
              <a:latin typeface="Gisha" panose="020B0502040204020203" pitchFamily="34" charset="-79"/>
              <a:cs typeface="Gisha" panose="020B0502040204020203" pitchFamily="34" charset="-79"/>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1520" y="260648"/>
            <a:ext cx="8280920" cy="523220"/>
          </a:xfrm>
          <a:prstGeom prst="rect">
            <a:avLst/>
          </a:prstGeom>
          <a:noFill/>
        </p:spPr>
        <p:txBody>
          <a:bodyPr wrap="square" rtlCol="0">
            <a:spAutoFit/>
          </a:bodyPr>
          <a:lstStyle/>
          <a:p>
            <a:pPr algn="ctr"/>
            <a:r>
              <a:rPr lang="en-GB" sz="2800" b="1" dirty="0" smtClean="0">
                <a:latin typeface="Gisha" panose="020B0502040204020203" pitchFamily="34" charset="-79"/>
                <a:cs typeface="Gisha" panose="020B0502040204020203" pitchFamily="34" charset="-79"/>
              </a:rPr>
              <a:t>Time for us to reflect on our Gospel:</a:t>
            </a:r>
            <a:endParaRPr lang="en-GB" sz="2800" b="1"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54121319"/>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6165304"/>
            <a:ext cx="2664296" cy="646331"/>
          </a:xfrm>
          <a:prstGeom prst="rect">
            <a:avLst/>
          </a:prstGeom>
          <a:noFill/>
        </p:spPr>
        <p:txBody>
          <a:bodyPr wrap="square" rtlCol="0">
            <a:spAutoFit/>
          </a:bodyPr>
          <a:lstStyle/>
          <a:p>
            <a:pPr algn="ctr"/>
            <a:r>
              <a:rPr lang="en-GB" b="1" dirty="0" smtClean="0">
                <a:latin typeface="Gisha" panose="020B0502040204020203" pitchFamily="34" charset="-79"/>
                <a:cs typeface="Gisha" panose="020B0502040204020203" pitchFamily="34" charset="-79"/>
              </a:rPr>
              <a:t>Action or response to the Gospel</a:t>
            </a:r>
            <a:endParaRPr lang="en-GB" b="1" dirty="0">
              <a:latin typeface="Gisha" panose="020B0502040204020203" pitchFamily="34" charset="-79"/>
              <a:cs typeface="Gisha" panose="020B0502040204020203" pitchFamily="34" charset="-79"/>
            </a:endParaRPr>
          </a:p>
        </p:txBody>
      </p:sp>
    </p:spTree>
    <p:extLst>
      <p:ext uri="{BB962C8B-B14F-4D97-AF65-F5344CB8AC3E}">
        <p14:creationId xmlns:p14="http://schemas.microsoft.com/office/powerpoint/2010/main" val="1257188287"/>
      </p:ext>
    </p:extLst>
  </p:cSld>
  <p:clrMapOvr>
    <a:masterClrMapping/>
  </p:clrMapOvr>
  <p:transition>
    <p:fade/>
  </p:transition>
</p:sld>
</file>

<file path=ppt/theme/theme1.xml><?xml version="1.0" encoding="utf-8"?>
<a:theme xmlns:a="http://schemas.openxmlformats.org/drawingml/2006/main" name="Global_Summit_Template_General-Session_light_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F1C2956-3149-421A-A7B3-3A4134C2C09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(Purple swirl design)</Template>
  <TotalTime>87</TotalTime>
  <Words>438</Words>
  <Application>Microsoft Office PowerPoint</Application>
  <PresentationFormat>On-screen Show (4:3)</PresentationFormat>
  <Paragraphs>81</Paragraphs>
  <Slides>11</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11</vt:i4>
      </vt:variant>
    </vt:vector>
  </HeadingPairs>
  <TitlesOfParts>
    <vt:vector size="19" baseType="lpstr">
      <vt:lpstr>Arial</vt:lpstr>
      <vt:lpstr>Arial Black</vt:lpstr>
      <vt:lpstr>Calibri</vt:lpstr>
      <vt:lpstr>Courier New</vt:lpstr>
      <vt:lpstr>Gisha</vt:lpstr>
      <vt:lpstr>Wingdings</vt:lpstr>
      <vt:lpstr>Global_Summit_Template_General-Session_light_Segoe</vt:lpstr>
      <vt:lpstr>White with Courier font for code slides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Nancy Hardwick</dc:creator>
  <cp:keywords/>
  <cp:lastModifiedBy>nancy</cp:lastModifiedBy>
  <cp:revision>13</cp:revision>
  <dcterms:created xsi:type="dcterms:W3CDTF">2015-08-30T00:54:34Z</dcterms:created>
  <dcterms:modified xsi:type="dcterms:W3CDTF">2017-03-07T10:15:47Z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TC102867719990</vt:lpwstr>
  </property>
</Properties>
</file>